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6" r:id="rId2"/>
    <p:sldId id="257" r:id="rId3"/>
    <p:sldId id="258" r:id="rId4"/>
    <p:sldId id="261" r:id="rId5"/>
    <p:sldId id="259" r:id="rId6"/>
    <p:sldId id="260" r:id="rId7"/>
    <p:sldId id="262" r:id="rId8"/>
    <p:sldId id="263" r:id="rId9"/>
    <p:sldId id="280" r:id="rId10"/>
    <p:sldId id="264" r:id="rId11"/>
    <p:sldId id="265" r:id="rId12"/>
    <p:sldId id="281" r:id="rId13"/>
    <p:sldId id="272" r:id="rId14"/>
    <p:sldId id="284" r:id="rId15"/>
    <p:sldId id="273" r:id="rId16"/>
    <p:sldId id="283" r:id="rId17"/>
    <p:sldId id="277" r:id="rId18"/>
    <p:sldId id="276" r:id="rId19"/>
    <p:sldId id="285" r:id="rId20"/>
    <p:sldId id="278" r:id="rId21"/>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http://customooxmlschemas.google.com/">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29" roundtripDataSignature="AMtx7mjH1NG3B6F7A0WdwAuq/+rCBy7Nf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E0A3BC-1D40-4489-90A5-3F03A20F8D2A}" v="5" dt="2023-01-17T07:18:37.1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 Dufva" userId="a7893ec1-d1a6-46be-9474-a9b427b4d663" providerId="ADAL" clId="{CB1CAFFB-1417-4125-876E-6B1B936274B1}"/>
    <pc:docChg chg="undo custSel delSld modSld">
      <pc:chgData name="Erik Dufva" userId="a7893ec1-d1a6-46be-9474-a9b427b4d663" providerId="ADAL" clId="{CB1CAFFB-1417-4125-876E-6B1B936274B1}" dt="2023-01-05T09:42:26.940" v="821" actId="20577"/>
      <pc:docMkLst>
        <pc:docMk/>
      </pc:docMkLst>
      <pc:sldChg chg="modSp mod">
        <pc:chgData name="Erik Dufva" userId="a7893ec1-d1a6-46be-9474-a9b427b4d663" providerId="ADAL" clId="{CB1CAFFB-1417-4125-876E-6B1B936274B1}" dt="2023-01-05T09:29:21.990" v="12" actId="20577"/>
        <pc:sldMkLst>
          <pc:docMk/>
          <pc:sldMk cId="0" sldId="257"/>
        </pc:sldMkLst>
        <pc:spChg chg="mod">
          <ac:chgData name="Erik Dufva" userId="a7893ec1-d1a6-46be-9474-a9b427b4d663" providerId="ADAL" clId="{CB1CAFFB-1417-4125-876E-6B1B936274B1}" dt="2023-01-05T09:29:21.990" v="12" actId="20577"/>
          <ac:spMkLst>
            <pc:docMk/>
            <pc:sldMk cId="0" sldId="257"/>
            <ac:spMk id="91" creationId="{00000000-0000-0000-0000-000000000000}"/>
          </ac:spMkLst>
        </pc:spChg>
        <pc:spChg chg="mod">
          <ac:chgData name="Erik Dufva" userId="a7893ec1-d1a6-46be-9474-a9b427b4d663" providerId="ADAL" clId="{CB1CAFFB-1417-4125-876E-6B1B936274B1}" dt="2023-01-05T09:29:05.869" v="0" actId="20577"/>
          <ac:spMkLst>
            <pc:docMk/>
            <pc:sldMk cId="0" sldId="257"/>
            <ac:spMk id="96" creationId="{00000000-0000-0000-0000-000000000000}"/>
          </ac:spMkLst>
        </pc:spChg>
      </pc:sldChg>
      <pc:sldChg chg="modSp mod">
        <pc:chgData name="Erik Dufva" userId="a7893ec1-d1a6-46be-9474-a9b427b4d663" providerId="ADAL" clId="{CB1CAFFB-1417-4125-876E-6B1B936274B1}" dt="2023-01-05T09:30:30.072" v="194" actId="20577"/>
        <pc:sldMkLst>
          <pc:docMk/>
          <pc:sldMk cId="0" sldId="258"/>
        </pc:sldMkLst>
        <pc:spChg chg="mod">
          <ac:chgData name="Erik Dufva" userId="a7893ec1-d1a6-46be-9474-a9b427b4d663" providerId="ADAL" clId="{CB1CAFFB-1417-4125-876E-6B1B936274B1}" dt="2023-01-05T09:29:33.923" v="14" actId="20577"/>
          <ac:spMkLst>
            <pc:docMk/>
            <pc:sldMk cId="0" sldId="258"/>
            <ac:spMk id="102" creationId="{00000000-0000-0000-0000-000000000000}"/>
          </ac:spMkLst>
        </pc:spChg>
        <pc:spChg chg="mod">
          <ac:chgData name="Erik Dufva" userId="a7893ec1-d1a6-46be-9474-a9b427b4d663" providerId="ADAL" clId="{CB1CAFFB-1417-4125-876E-6B1B936274B1}" dt="2023-01-05T09:30:30.072" v="194" actId="20577"/>
          <ac:spMkLst>
            <pc:docMk/>
            <pc:sldMk cId="0" sldId="258"/>
            <ac:spMk id="107" creationId="{00000000-0000-0000-0000-000000000000}"/>
          </ac:spMkLst>
        </pc:spChg>
      </pc:sldChg>
      <pc:sldChg chg="modSp mod">
        <pc:chgData name="Erik Dufva" userId="a7893ec1-d1a6-46be-9474-a9b427b4d663" providerId="ADAL" clId="{CB1CAFFB-1417-4125-876E-6B1B936274B1}" dt="2023-01-05T09:32:31.856" v="342" actId="20577"/>
        <pc:sldMkLst>
          <pc:docMk/>
          <pc:sldMk cId="0" sldId="262"/>
        </pc:sldMkLst>
        <pc:spChg chg="mod">
          <ac:chgData name="Erik Dufva" userId="a7893ec1-d1a6-46be-9474-a9b427b4d663" providerId="ADAL" clId="{CB1CAFFB-1417-4125-876E-6B1B936274B1}" dt="2023-01-05T09:32:31.856" v="342" actId="20577"/>
          <ac:spMkLst>
            <pc:docMk/>
            <pc:sldMk cId="0" sldId="262"/>
            <ac:spMk id="152" creationId="{00000000-0000-0000-0000-000000000000}"/>
          </ac:spMkLst>
        </pc:spChg>
      </pc:sldChg>
      <pc:sldChg chg="addSp delSp modSp mod">
        <pc:chgData name="Erik Dufva" userId="a7893ec1-d1a6-46be-9474-a9b427b4d663" providerId="ADAL" clId="{CB1CAFFB-1417-4125-876E-6B1B936274B1}" dt="2023-01-05T09:39:40.362" v="645" actId="20577"/>
        <pc:sldMkLst>
          <pc:docMk/>
          <pc:sldMk cId="0" sldId="265"/>
        </pc:sldMkLst>
        <pc:spChg chg="add del">
          <ac:chgData name="Erik Dufva" userId="a7893ec1-d1a6-46be-9474-a9b427b4d663" providerId="ADAL" clId="{CB1CAFFB-1417-4125-876E-6B1B936274B1}" dt="2023-01-05T09:39:17.542" v="634" actId="22"/>
          <ac:spMkLst>
            <pc:docMk/>
            <pc:sldMk cId="0" sldId="265"/>
            <ac:spMk id="3" creationId="{D7470C72-10B6-2796-87AF-B16BB4C56961}"/>
          </ac:spMkLst>
        </pc:spChg>
        <pc:spChg chg="mod">
          <ac:chgData name="Erik Dufva" userId="a7893ec1-d1a6-46be-9474-a9b427b4d663" providerId="ADAL" clId="{CB1CAFFB-1417-4125-876E-6B1B936274B1}" dt="2023-01-05T09:39:40.362" v="645" actId="20577"/>
          <ac:spMkLst>
            <pc:docMk/>
            <pc:sldMk cId="0" sldId="265"/>
            <ac:spMk id="180" creationId="{00000000-0000-0000-0000-000000000000}"/>
          </ac:spMkLst>
        </pc:spChg>
        <pc:spChg chg="mod">
          <ac:chgData name="Erik Dufva" userId="a7893ec1-d1a6-46be-9474-a9b427b4d663" providerId="ADAL" clId="{CB1CAFFB-1417-4125-876E-6B1B936274B1}" dt="2023-01-05T09:38:27.435" v="627" actId="20577"/>
          <ac:spMkLst>
            <pc:docMk/>
            <pc:sldMk cId="0" sldId="265"/>
            <ac:spMk id="185" creationId="{00000000-0000-0000-0000-000000000000}"/>
          </ac:spMkLst>
        </pc:spChg>
      </pc:sldChg>
      <pc:sldChg chg="modSp del mod">
        <pc:chgData name="Erik Dufva" userId="a7893ec1-d1a6-46be-9474-a9b427b4d663" providerId="ADAL" clId="{CB1CAFFB-1417-4125-876E-6B1B936274B1}" dt="2023-01-05T09:39:10.025" v="632" actId="2696"/>
        <pc:sldMkLst>
          <pc:docMk/>
          <pc:sldMk cId="0" sldId="267"/>
        </pc:sldMkLst>
        <pc:spChg chg="mod">
          <ac:chgData name="Erik Dufva" userId="a7893ec1-d1a6-46be-9474-a9b427b4d663" providerId="ADAL" clId="{CB1CAFFB-1417-4125-876E-6B1B936274B1}" dt="2023-01-05T09:38:40.263" v="629" actId="1076"/>
          <ac:spMkLst>
            <pc:docMk/>
            <pc:sldMk cId="0" sldId="267"/>
            <ac:spMk id="206" creationId="{00000000-0000-0000-0000-000000000000}"/>
          </ac:spMkLst>
        </pc:spChg>
        <pc:spChg chg="mod">
          <ac:chgData name="Erik Dufva" userId="a7893ec1-d1a6-46be-9474-a9b427b4d663" providerId="ADAL" clId="{CB1CAFFB-1417-4125-876E-6B1B936274B1}" dt="2023-01-05T09:38:52.528" v="631" actId="20577"/>
          <ac:spMkLst>
            <pc:docMk/>
            <pc:sldMk cId="0" sldId="267"/>
            <ac:spMk id="212" creationId="{00000000-0000-0000-0000-000000000000}"/>
          </ac:spMkLst>
        </pc:spChg>
      </pc:sldChg>
      <pc:sldChg chg="del">
        <pc:chgData name="Erik Dufva" userId="a7893ec1-d1a6-46be-9474-a9b427b4d663" providerId="ADAL" clId="{CB1CAFFB-1417-4125-876E-6B1B936274B1}" dt="2023-01-05T09:40:09.052" v="684" actId="2696"/>
        <pc:sldMkLst>
          <pc:docMk/>
          <pc:sldMk cId="0" sldId="269"/>
        </pc:sldMkLst>
      </pc:sldChg>
      <pc:sldChg chg="modSp mod">
        <pc:chgData name="Erik Dufva" userId="a7893ec1-d1a6-46be-9474-a9b427b4d663" providerId="ADAL" clId="{CB1CAFFB-1417-4125-876E-6B1B936274B1}" dt="2023-01-05T09:40:22.711" v="687" actId="5793"/>
        <pc:sldMkLst>
          <pc:docMk/>
          <pc:sldMk cId="0" sldId="273"/>
        </pc:sldMkLst>
        <pc:spChg chg="mod">
          <ac:chgData name="Erik Dufva" userId="a7893ec1-d1a6-46be-9474-a9b427b4d663" providerId="ADAL" clId="{CB1CAFFB-1417-4125-876E-6B1B936274B1}" dt="2023-01-05T09:40:22.711" v="687" actId="5793"/>
          <ac:spMkLst>
            <pc:docMk/>
            <pc:sldMk cId="0" sldId="273"/>
            <ac:spMk id="283" creationId="{00000000-0000-0000-0000-000000000000}"/>
          </ac:spMkLst>
        </pc:spChg>
      </pc:sldChg>
      <pc:sldChg chg="modSp mod">
        <pc:chgData name="Erik Dufva" userId="a7893ec1-d1a6-46be-9474-a9b427b4d663" providerId="ADAL" clId="{CB1CAFFB-1417-4125-876E-6B1B936274B1}" dt="2023-01-05T09:41:52.651" v="724" actId="20577"/>
        <pc:sldMkLst>
          <pc:docMk/>
          <pc:sldMk cId="0" sldId="276"/>
        </pc:sldMkLst>
        <pc:spChg chg="mod">
          <ac:chgData name="Erik Dufva" userId="a7893ec1-d1a6-46be-9474-a9b427b4d663" providerId="ADAL" clId="{CB1CAFFB-1417-4125-876E-6B1B936274B1}" dt="2023-01-05T09:41:52.651" v="724" actId="20577"/>
          <ac:spMkLst>
            <pc:docMk/>
            <pc:sldMk cId="0" sldId="276"/>
            <ac:spMk id="320" creationId="{00000000-0000-0000-0000-000000000000}"/>
          </ac:spMkLst>
        </pc:spChg>
      </pc:sldChg>
      <pc:sldChg chg="modSp mod">
        <pc:chgData name="Erik Dufva" userId="a7893ec1-d1a6-46be-9474-a9b427b4d663" providerId="ADAL" clId="{CB1CAFFB-1417-4125-876E-6B1B936274B1}" dt="2023-01-05T09:42:26.940" v="821" actId="20577"/>
        <pc:sldMkLst>
          <pc:docMk/>
          <pc:sldMk cId="0" sldId="277"/>
        </pc:sldMkLst>
        <pc:spChg chg="mod">
          <ac:chgData name="Erik Dufva" userId="a7893ec1-d1a6-46be-9474-a9b427b4d663" providerId="ADAL" clId="{CB1CAFFB-1417-4125-876E-6B1B936274B1}" dt="2023-01-05T09:42:26.940" v="821" actId="20577"/>
          <ac:spMkLst>
            <pc:docMk/>
            <pc:sldMk cId="0" sldId="277"/>
            <ac:spMk id="335" creationId="{00000000-0000-0000-0000-000000000000}"/>
          </ac:spMkLst>
        </pc:spChg>
      </pc:sldChg>
      <pc:sldChg chg="modSp mod">
        <pc:chgData name="Erik Dufva" userId="a7893ec1-d1a6-46be-9474-a9b427b4d663" providerId="ADAL" clId="{CB1CAFFB-1417-4125-876E-6B1B936274B1}" dt="2023-01-05T09:34:23.124" v="371" actId="20577"/>
        <pc:sldMkLst>
          <pc:docMk/>
          <pc:sldMk cId="1239964089" sldId="280"/>
        </pc:sldMkLst>
        <pc:spChg chg="mod">
          <ac:chgData name="Erik Dufva" userId="a7893ec1-d1a6-46be-9474-a9b427b4d663" providerId="ADAL" clId="{CB1CAFFB-1417-4125-876E-6B1B936274B1}" dt="2023-01-05T09:34:23.124" v="371" actId="20577"/>
          <ac:spMkLst>
            <pc:docMk/>
            <pc:sldMk cId="1239964089" sldId="280"/>
            <ac:spMk id="163" creationId="{00000000-0000-0000-0000-000000000000}"/>
          </ac:spMkLst>
        </pc:spChg>
      </pc:sldChg>
      <pc:sldChg chg="modSp mod">
        <pc:chgData name="Erik Dufva" userId="a7893ec1-d1a6-46be-9474-a9b427b4d663" providerId="ADAL" clId="{CB1CAFFB-1417-4125-876E-6B1B936274B1}" dt="2023-01-05T09:39:59.528" v="683" actId="20577"/>
        <pc:sldMkLst>
          <pc:docMk/>
          <pc:sldMk cId="882887498" sldId="281"/>
        </pc:sldMkLst>
        <pc:spChg chg="mod">
          <ac:chgData name="Erik Dufva" userId="a7893ec1-d1a6-46be-9474-a9b427b4d663" providerId="ADAL" clId="{CB1CAFFB-1417-4125-876E-6B1B936274B1}" dt="2023-01-05T09:39:48.235" v="656" actId="20577"/>
          <ac:spMkLst>
            <pc:docMk/>
            <pc:sldMk cId="882887498" sldId="281"/>
            <ac:spMk id="230" creationId="{00000000-0000-0000-0000-000000000000}"/>
          </ac:spMkLst>
        </pc:spChg>
        <pc:spChg chg="mod">
          <ac:chgData name="Erik Dufva" userId="a7893ec1-d1a6-46be-9474-a9b427b4d663" providerId="ADAL" clId="{CB1CAFFB-1417-4125-876E-6B1B936274B1}" dt="2023-01-05T09:39:59.528" v="683" actId="20577"/>
          <ac:spMkLst>
            <pc:docMk/>
            <pc:sldMk cId="882887498" sldId="281"/>
            <ac:spMk id="235" creationId="{00000000-0000-0000-0000-000000000000}"/>
          </ac:spMkLst>
        </pc:spChg>
      </pc:sldChg>
    </pc:docChg>
  </pc:docChgLst>
  <pc:docChgLst>
    <pc:chgData name="Erik Dufva" userId="a7893ec1-d1a6-46be-9474-a9b427b4d663" providerId="ADAL" clId="{88E0A3BC-1D40-4489-90A5-3F03A20F8D2A}"/>
    <pc:docChg chg="undo custSel addSld delSld modSld sldOrd">
      <pc:chgData name="Erik Dufva" userId="a7893ec1-d1a6-46be-9474-a9b427b4d663" providerId="ADAL" clId="{88E0A3BC-1D40-4489-90A5-3F03A20F8D2A}" dt="2023-01-17T07:35:56.391" v="408"/>
      <pc:docMkLst>
        <pc:docMk/>
      </pc:docMkLst>
      <pc:sldChg chg="modSp mod">
        <pc:chgData name="Erik Dufva" userId="a7893ec1-d1a6-46be-9474-a9b427b4d663" providerId="ADAL" clId="{88E0A3BC-1D40-4489-90A5-3F03A20F8D2A}" dt="2023-01-16T14:55:58.542" v="56" actId="20577"/>
        <pc:sldMkLst>
          <pc:docMk/>
          <pc:sldMk cId="0" sldId="262"/>
        </pc:sldMkLst>
        <pc:spChg chg="mod">
          <ac:chgData name="Erik Dufva" userId="a7893ec1-d1a6-46be-9474-a9b427b4d663" providerId="ADAL" clId="{88E0A3BC-1D40-4489-90A5-3F03A20F8D2A}" dt="2023-01-16T14:55:58.542" v="56" actId="20577"/>
          <ac:spMkLst>
            <pc:docMk/>
            <pc:sldMk cId="0" sldId="262"/>
            <ac:spMk id="152" creationId="{00000000-0000-0000-0000-000000000000}"/>
          </ac:spMkLst>
        </pc:spChg>
      </pc:sldChg>
      <pc:sldChg chg="modSp mod">
        <pc:chgData name="Erik Dufva" userId="a7893ec1-d1a6-46be-9474-a9b427b4d663" providerId="ADAL" clId="{88E0A3BC-1D40-4489-90A5-3F03A20F8D2A}" dt="2023-01-16T14:59:51.610" v="130" actId="20577"/>
        <pc:sldMkLst>
          <pc:docMk/>
          <pc:sldMk cId="0" sldId="264"/>
        </pc:sldMkLst>
        <pc:spChg chg="mod">
          <ac:chgData name="Erik Dufva" userId="a7893ec1-d1a6-46be-9474-a9b427b4d663" providerId="ADAL" clId="{88E0A3BC-1D40-4489-90A5-3F03A20F8D2A}" dt="2023-01-16T14:59:51.610" v="130" actId="20577"/>
          <ac:spMkLst>
            <pc:docMk/>
            <pc:sldMk cId="0" sldId="264"/>
            <ac:spMk id="174" creationId="{00000000-0000-0000-0000-000000000000}"/>
          </ac:spMkLst>
        </pc:spChg>
      </pc:sldChg>
      <pc:sldChg chg="modSp mod">
        <pc:chgData name="Erik Dufva" userId="a7893ec1-d1a6-46be-9474-a9b427b4d663" providerId="ADAL" clId="{88E0A3BC-1D40-4489-90A5-3F03A20F8D2A}" dt="2023-01-16T15:02:36.567" v="132" actId="20577"/>
        <pc:sldMkLst>
          <pc:docMk/>
          <pc:sldMk cId="0" sldId="273"/>
        </pc:sldMkLst>
        <pc:spChg chg="mod">
          <ac:chgData name="Erik Dufva" userId="a7893ec1-d1a6-46be-9474-a9b427b4d663" providerId="ADAL" clId="{88E0A3BC-1D40-4489-90A5-3F03A20F8D2A}" dt="2023-01-16T15:02:36.567" v="132" actId="20577"/>
          <ac:spMkLst>
            <pc:docMk/>
            <pc:sldMk cId="0" sldId="273"/>
            <ac:spMk id="277" creationId="{00000000-0000-0000-0000-000000000000}"/>
          </ac:spMkLst>
        </pc:spChg>
        <pc:grpChg chg="mod">
          <ac:chgData name="Erik Dufva" userId="a7893ec1-d1a6-46be-9474-a9b427b4d663" providerId="ADAL" clId="{88E0A3BC-1D40-4489-90A5-3F03A20F8D2A}" dt="2023-01-16T14:31:03.720" v="16" actId="1076"/>
          <ac:grpSpMkLst>
            <pc:docMk/>
            <pc:sldMk cId="0" sldId="273"/>
            <ac:grpSpMk id="284" creationId="{00000000-0000-0000-0000-000000000000}"/>
          </ac:grpSpMkLst>
        </pc:grpChg>
      </pc:sldChg>
      <pc:sldChg chg="modSp mod ord">
        <pc:chgData name="Erik Dufva" userId="a7893ec1-d1a6-46be-9474-a9b427b4d663" providerId="ADAL" clId="{88E0A3BC-1D40-4489-90A5-3F03A20F8D2A}" dt="2023-01-17T07:35:56.391" v="408"/>
        <pc:sldMkLst>
          <pc:docMk/>
          <pc:sldMk cId="0" sldId="276"/>
        </pc:sldMkLst>
        <pc:spChg chg="mod">
          <ac:chgData name="Erik Dufva" userId="a7893ec1-d1a6-46be-9474-a9b427b4d663" providerId="ADAL" clId="{88E0A3BC-1D40-4489-90A5-3F03A20F8D2A}" dt="2023-01-16T15:05:53.867" v="141" actId="20577"/>
          <ac:spMkLst>
            <pc:docMk/>
            <pc:sldMk cId="0" sldId="276"/>
            <ac:spMk id="320" creationId="{00000000-0000-0000-0000-000000000000}"/>
          </ac:spMkLst>
        </pc:spChg>
      </pc:sldChg>
      <pc:sldChg chg="ord">
        <pc:chgData name="Erik Dufva" userId="a7893ec1-d1a6-46be-9474-a9b427b4d663" providerId="ADAL" clId="{88E0A3BC-1D40-4489-90A5-3F03A20F8D2A}" dt="2023-01-16T14:33:05.486" v="51"/>
        <pc:sldMkLst>
          <pc:docMk/>
          <pc:sldMk cId="0" sldId="277"/>
        </pc:sldMkLst>
      </pc:sldChg>
      <pc:sldChg chg="modSp del mod">
        <pc:chgData name="Erik Dufva" userId="a7893ec1-d1a6-46be-9474-a9b427b4d663" providerId="ADAL" clId="{88E0A3BC-1D40-4489-90A5-3F03A20F8D2A}" dt="2023-01-16T15:04:40.533" v="135" actId="2696"/>
        <pc:sldMkLst>
          <pc:docMk/>
          <pc:sldMk cId="3903855172" sldId="282"/>
        </pc:sldMkLst>
        <pc:spChg chg="mod">
          <ac:chgData name="Erik Dufva" userId="a7893ec1-d1a6-46be-9474-a9b427b4d663" providerId="ADAL" clId="{88E0A3BC-1D40-4489-90A5-3F03A20F8D2A}" dt="2023-01-16T14:31:57.087" v="17" actId="20577"/>
          <ac:spMkLst>
            <pc:docMk/>
            <pc:sldMk cId="3903855172" sldId="282"/>
            <ac:spMk id="320" creationId="{00000000-0000-0000-0000-000000000000}"/>
          </ac:spMkLst>
        </pc:spChg>
      </pc:sldChg>
      <pc:sldChg chg="modSp add mod">
        <pc:chgData name="Erik Dufva" userId="a7893ec1-d1a6-46be-9474-a9b427b4d663" providerId="ADAL" clId="{88E0A3BC-1D40-4489-90A5-3F03A20F8D2A}" dt="2023-01-16T15:07:19.107" v="242" actId="20577"/>
        <pc:sldMkLst>
          <pc:docMk/>
          <pc:sldMk cId="1954643301" sldId="283"/>
        </pc:sldMkLst>
        <pc:spChg chg="mod">
          <ac:chgData name="Erik Dufva" userId="a7893ec1-d1a6-46be-9474-a9b427b4d663" providerId="ADAL" clId="{88E0A3BC-1D40-4489-90A5-3F03A20F8D2A}" dt="2023-01-16T14:32:10.486" v="35" actId="5793"/>
          <ac:spMkLst>
            <pc:docMk/>
            <pc:sldMk cId="1954643301" sldId="283"/>
            <ac:spMk id="315" creationId="{00000000-0000-0000-0000-000000000000}"/>
          </ac:spMkLst>
        </pc:spChg>
        <pc:spChg chg="mod">
          <ac:chgData name="Erik Dufva" userId="a7893ec1-d1a6-46be-9474-a9b427b4d663" providerId="ADAL" clId="{88E0A3BC-1D40-4489-90A5-3F03A20F8D2A}" dt="2023-01-16T15:07:19.107" v="242" actId="20577"/>
          <ac:spMkLst>
            <pc:docMk/>
            <pc:sldMk cId="1954643301" sldId="283"/>
            <ac:spMk id="320" creationId="{00000000-0000-0000-0000-000000000000}"/>
          </ac:spMkLst>
        </pc:spChg>
      </pc:sldChg>
      <pc:sldChg chg="ord">
        <pc:chgData name="Erik Dufva" userId="a7893ec1-d1a6-46be-9474-a9b427b4d663" providerId="ADAL" clId="{88E0A3BC-1D40-4489-90A5-3F03A20F8D2A}" dt="2023-01-16T15:04:13.120" v="134"/>
        <pc:sldMkLst>
          <pc:docMk/>
          <pc:sldMk cId="3006071544" sldId="284"/>
        </pc:sldMkLst>
      </pc:sldChg>
      <pc:sldChg chg="modSp mod">
        <pc:chgData name="Erik Dufva" userId="a7893ec1-d1a6-46be-9474-a9b427b4d663" providerId="ADAL" clId="{88E0A3BC-1D40-4489-90A5-3F03A20F8D2A}" dt="2023-01-17T07:19:39.353" v="406" actId="20577"/>
        <pc:sldMkLst>
          <pc:docMk/>
          <pc:sldMk cId="276223508" sldId="285"/>
        </pc:sldMkLst>
        <pc:spChg chg="mod">
          <ac:chgData name="Erik Dufva" userId="a7893ec1-d1a6-46be-9474-a9b427b4d663" providerId="ADAL" clId="{88E0A3BC-1D40-4489-90A5-3F03A20F8D2A}" dt="2023-01-16T15:14:06.364" v="256" actId="20577"/>
          <ac:spMkLst>
            <pc:docMk/>
            <pc:sldMk cId="276223508" sldId="285"/>
            <ac:spMk id="330" creationId="{00000000-0000-0000-0000-000000000000}"/>
          </ac:spMkLst>
        </pc:spChg>
        <pc:spChg chg="mod">
          <ac:chgData name="Erik Dufva" userId="a7893ec1-d1a6-46be-9474-a9b427b4d663" providerId="ADAL" clId="{88E0A3BC-1D40-4489-90A5-3F03A20F8D2A}" dt="2023-01-17T07:19:39.353" v="406" actId="20577"/>
          <ac:spMkLst>
            <pc:docMk/>
            <pc:sldMk cId="276223508" sldId="285"/>
            <ac:spMk id="33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6" name="Google Shape;76;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6" name="Google Shape;166;p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0: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7" name="Google Shape;177;p1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4: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7" name="Google Shape;227;p1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691551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17: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3" name="Google Shape;263;p1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6" name="Google Shape;166;p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2665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4" name="Google Shape;274;p1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2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2" name="Google Shape;312;p2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739474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2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7" name="Google Shape;327;p2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2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2" name="Google Shape;312;p2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2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27" name="Google Shape;327;p2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1830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8" name="Google Shape;88;p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23: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8" name="Google Shape;338;p2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6: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2" name="Google Shape;132;p6: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0" name="Google Shape;110;p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1" name="Google Shape;121;p5: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7: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3" name="Google Shape;143;p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45741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1"/>
        <p:cNvGrpSpPr/>
        <p:nvPr/>
      </p:nvGrpSpPr>
      <p:grpSpPr>
        <a:xfrm>
          <a:off x="0" y="0"/>
          <a:ext cx="0" cy="0"/>
          <a:chOff x="0" y="0"/>
          <a:chExt cx="0" cy="0"/>
        </a:xfrm>
      </p:grpSpPr>
      <p:sp>
        <p:nvSpPr>
          <p:cNvPr id="12" name="Google Shape;12;p2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30"/>
        <p:cNvGrpSpPr/>
        <p:nvPr/>
      </p:nvGrpSpPr>
      <p:grpSpPr>
        <a:xfrm>
          <a:off x="0" y="0"/>
          <a:ext cx="0" cy="0"/>
          <a:chOff x="0" y="0"/>
          <a:chExt cx="0" cy="0"/>
        </a:xfrm>
      </p:grpSpPr>
      <p:sp>
        <p:nvSpPr>
          <p:cNvPr id="31" name="Google Shape;31;p2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3" name="Google Shape;33;p2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2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2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39"/>
        <p:cNvGrpSpPr/>
        <p:nvPr/>
      </p:nvGrpSpPr>
      <p:grpSpPr>
        <a:xfrm>
          <a:off x="0" y="0"/>
          <a:ext cx="0" cy="0"/>
          <a:chOff x="0" y="0"/>
          <a:chExt cx="0" cy="0"/>
        </a:xfrm>
      </p:grpSpPr>
      <p:sp>
        <p:nvSpPr>
          <p:cNvPr id="40" name="Google Shape;40;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44"/>
        <p:cNvGrpSpPr/>
        <p:nvPr/>
      </p:nvGrpSpPr>
      <p:grpSpPr>
        <a:xfrm>
          <a:off x="0" y="0"/>
          <a:ext cx="0" cy="0"/>
          <a:chOff x="0" y="0"/>
          <a:chExt cx="0" cy="0"/>
        </a:xfrm>
      </p:grpSpPr>
      <p:sp>
        <p:nvSpPr>
          <p:cNvPr id="45" name="Google Shape;4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48"/>
        <p:cNvGrpSpPr/>
        <p:nvPr/>
      </p:nvGrpSpPr>
      <p:grpSpPr>
        <a:xfrm>
          <a:off x="0" y="0"/>
          <a:ext cx="0" cy="0"/>
          <a:chOff x="0" y="0"/>
          <a:chExt cx="0" cy="0"/>
        </a:xfrm>
      </p:grpSpPr>
      <p:sp>
        <p:nvSpPr>
          <p:cNvPr id="49" name="Google Shape;49;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1" name="Google Shape;51;p3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2" name="Google Shape;5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55"/>
        <p:cNvGrpSpPr/>
        <p:nvPr/>
      </p:nvGrpSpPr>
      <p:grpSpPr>
        <a:xfrm>
          <a:off x="0" y="0"/>
          <a:ext cx="0" cy="0"/>
          <a:chOff x="0" y="0"/>
          <a:chExt cx="0" cy="0"/>
        </a:xfrm>
      </p:grpSpPr>
      <p:sp>
        <p:nvSpPr>
          <p:cNvPr id="56" name="Google Shape;56;p3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3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8" name="Google Shape;58;p3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9" name="Google Shape;59;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62"/>
        <p:cNvGrpSpPr/>
        <p:nvPr/>
      </p:nvGrpSpPr>
      <p:grpSpPr>
        <a:xfrm>
          <a:off x="0" y="0"/>
          <a:ext cx="0" cy="0"/>
          <a:chOff x="0" y="0"/>
          <a:chExt cx="0" cy="0"/>
        </a:xfrm>
      </p:grpSpPr>
      <p:sp>
        <p:nvSpPr>
          <p:cNvPr id="63" name="Google Shape;63;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3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68"/>
        <p:cNvGrpSpPr/>
        <p:nvPr/>
      </p:nvGrpSpPr>
      <p:grpSpPr>
        <a:xfrm>
          <a:off x="0" y="0"/>
          <a:ext cx="0" cy="0"/>
          <a:chOff x="0" y="0"/>
          <a:chExt cx="0" cy="0"/>
        </a:xfrm>
      </p:grpSpPr>
      <p:sp>
        <p:nvSpPr>
          <p:cNvPr id="69" name="Google Shape;69;p3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jpeg"/><Relationship Id="rId7" Type="http://schemas.openxmlformats.org/officeDocument/2006/relationships/hyperlink" Target="mailto:susanne.dahl@kyrkanpacampus.se"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mailto:kent.wisti@svenskakyrkan.se" TargetMode="External"/><Relationship Id="rId5" Type="http://schemas.openxmlformats.org/officeDocument/2006/relationships/image" Target="../media/image4.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svenskakyrkan.se/framtidenborhososs/finns-det-rum-for-mig" TargetMode="External"/><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p:nvPr/>
        </p:nvSpPr>
        <p:spPr>
          <a:xfrm>
            <a:off x="-14468" y="-79977"/>
            <a:ext cx="12220935" cy="5815614"/>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9" name="Google Shape;79;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6000"/>
              <a:buFont typeface="Calibri"/>
              <a:buNone/>
            </a:pPr>
            <a:r>
              <a:rPr lang="sv-SE" b="1">
                <a:solidFill>
                  <a:srgbClr val="C00000"/>
                </a:solidFill>
              </a:rPr>
              <a:t>Finns det rum för mig?</a:t>
            </a:r>
            <a:endParaRPr/>
          </a:p>
        </p:txBody>
      </p:sp>
      <p:pic>
        <p:nvPicPr>
          <p:cNvPr id="80" name="Google Shape;80;p1"/>
          <p:cNvPicPr preferRelativeResize="0"/>
          <p:nvPr/>
        </p:nvPicPr>
        <p:blipFill rotWithShape="1">
          <a:blip r:embed="rId3">
            <a:alphaModFix/>
          </a:blip>
          <a:srcRect l="1582" t="52464" r="6418" b="27449"/>
          <a:stretch/>
        </p:blipFill>
        <p:spPr>
          <a:xfrm>
            <a:off x="72571" y="68403"/>
            <a:ext cx="12040724" cy="1478672"/>
          </a:xfrm>
          <a:prstGeom prst="rect">
            <a:avLst/>
          </a:prstGeom>
          <a:noFill/>
          <a:ln>
            <a:noFill/>
          </a:ln>
        </p:spPr>
      </p:pic>
      <p:grpSp>
        <p:nvGrpSpPr>
          <p:cNvPr id="81" name="Google Shape;81;p1"/>
          <p:cNvGrpSpPr/>
          <p:nvPr/>
        </p:nvGrpSpPr>
        <p:grpSpPr>
          <a:xfrm>
            <a:off x="7451494" y="5874026"/>
            <a:ext cx="4589230" cy="839668"/>
            <a:chOff x="7109726" y="5811495"/>
            <a:chExt cx="4930997" cy="902199"/>
          </a:xfrm>
        </p:grpSpPr>
        <p:pic>
          <p:nvPicPr>
            <p:cNvPr id="82" name="Google Shape;82;p1" descr="En bild som visar text&#10;&#10;Automatiskt genererad beskrivning"/>
            <p:cNvPicPr preferRelativeResize="0"/>
            <p:nvPr/>
          </p:nvPicPr>
          <p:blipFill rotWithShape="1">
            <a:blip r:embed="rId4">
              <a:alphaModFix/>
            </a:blip>
            <a:srcRect/>
            <a:stretch/>
          </p:blipFill>
          <p:spPr>
            <a:xfrm>
              <a:off x="9571596" y="5811495"/>
              <a:ext cx="2469127" cy="883906"/>
            </a:xfrm>
            <a:prstGeom prst="rect">
              <a:avLst/>
            </a:prstGeom>
            <a:noFill/>
            <a:ln>
              <a:noFill/>
            </a:ln>
          </p:spPr>
        </p:pic>
        <p:pic>
          <p:nvPicPr>
            <p:cNvPr id="83" name="Google Shape;83;p1" descr="En bild som visar text&#10;&#10;Automatiskt genererad beskrivning"/>
            <p:cNvPicPr preferRelativeResize="0"/>
            <p:nvPr/>
          </p:nvPicPr>
          <p:blipFill rotWithShape="1">
            <a:blip r:embed="rId5">
              <a:alphaModFix/>
            </a:blip>
            <a:srcRect t="30929" b="41926"/>
            <a:stretch/>
          </p:blipFill>
          <p:spPr>
            <a:xfrm>
              <a:off x="8266888" y="6385213"/>
              <a:ext cx="1210107" cy="328481"/>
            </a:xfrm>
            <a:prstGeom prst="rect">
              <a:avLst/>
            </a:prstGeom>
            <a:noFill/>
            <a:ln>
              <a:noFill/>
            </a:ln>
          </p:spPr>
        </p:pic>
        <p:pic>
          <p:nvPicPr>
            <p:cNvPr id="84" name="Google Shape;84;p1" descr="En bild som visar ritning&#10;&#10;Automatiskt genererad beskrivning"/>
            <p:cNvPicPr preferRelativeResize="0"/>
            <p:nvPr/>
          </p:nvPicPr>
          <p:blipFill rotWithShape="1">
            <a:blip r:embed="rId6">
              <a:alphaModFix/>
            </a:blip>
            <a:srcRect/>
            <a:stretch/>
          </p:blipFill>
          <p:spPr>
            <a:xfrm>
              <a:off x="7109726" y="5870687"/>
              <a:ext cx="2469128" cy="451765"/>
            </a:xfrm>
            <a:prstGeom prst="rect">
              <a:avLst/>
            </a:prstGeom>
            <a:noFill/>
            <a:ln>
              <a:noFill/>
            </a:ln>
          </p:spPr>
        </p:pic>
      </p:grpSp>
      <p:sp>
        <p:nvSpPr>
          <p:cNvPr id="85" name="Google Shape;85;p1"/>
          <p:cNvSpPr txBox="1">
            <a:spLocks noGrp="1"/>
          </p:cNvSpPr>
          <p:nvPr>
            <p:ph type="subTitle" idx="1"/>
          </p:nvPr>
        </p:nvSpPr>
        <p:spPr>
          <a:xfrm>
            <a:off x="-14467" y="3624189"/>
            <a:ext cx="12206469" cy="93787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800"/>
              <a:buNone/>
            </a:pPr>
            <a:r>
              <a:rPr lang="sv-SE" sz="2800" b="1">
                <a:latin typeface="Calibri"/>
                <a:ea typeface="Calibri"/>
                <a:cs typeface="Calibri"/>
                <a:sym typeface="Calibri"/>
              </a:rPr>
              <a:t>Processutbildning </a:t>
            </a:r>
            <a:r>
              <a:rPr lang="sv-SE" sz="2800" b="1"/>
              <a:t>om inkludering inspirerad av Inclusive Church </a:t>
            </a:r>
            <a:endParaRPr/>
          </a:p>
          <a:p>
            <a:pPr marL="0" lvl="0" indent="0" algn="ctr" rtl="0">
              <a:lnSpc>
                <a:spcPct val="90000"/>
              </a:lnSpc>
              <a:spcBef>
                <a:spcPts val="0"/>
              </a:spcBef>
              <a:spcAft>
                <a:spcPts val="0"/>
              </a:spcAft>
              <a:buClr>
                <a:schemeClr val="dk1"/>
              </a:buClr>
              <a:buSzPts val="2800"/>
              <a:buNone/>
            </a:pPr>
            <a:endParaRPr lang="sv-SE" sz="2800" b="1">
              <a:solidFill>
                <a:srgbClr val="C00000"/>
              </a:solidFill>
            </a:endParaRPr>
          </a:p>
          <a:p>
            <a:pPr marL="0" lvl="0" indent="0" algn="ctr" rtl="0">
              <a:lnSpc>
                <a:spcPct val="90000"/>
              </a:lnSpc>
              <a:spcBef>
                <a:spcPts val="0"/>
              </a:spcBef>
              <a:spcAft>
                <a:spcPts val="0"/>
              </a:spcAft>
              <a:buClr>
                <a:schemeClr val="dk1"/>
              </a:buClr>
              <a:buSzPts val="2800"/>
              <a:buNone/>
            </a:pPr>
            <a:r>
              <a:rPr lang="sv-SE" sz="2800" b="1">
                <a:solidFill>
                  <a:srgbClr val="C00000"/>
                </a:solidFill>
              </a:rPr>
              <a:t>Var snäll och stäng av ditt ljud</a:t>
            </a:r>
            <a:endParaRPr>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9"/>
          <p:cNvSpPr/>
          <p:nvPr/>
        </p:nvSpPr>
        <p:spPr>
          <a:xfrm>
            <a:off x="-83400" y="-99431"/>
            <a:ext cx="12358799" cy="591510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9" name="Google Shape;169;p9"/>
          <p:cNvSpPr txBox="1">
            <a:spLocks noGrp="1"/>
          </p:cNvSpPr>
          <p:nvPr>
            <p:ph type="ctrTitle"/>
          </p:nvPr>
        </p:nvSpPr>
        <p:spPr>
          <a:xfrm>
            <a:off x="511628" y="0"/>
            <a:ext cx="5005575" cy="11394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Riktlinjer för samtalet</a:t>
            </a:r>
            <a:endParaRPr sz="4000" b="1">
              <a:solidFill>
                <a:srgbClr val="C00000"/>
              </a:solidFill>
            </a:endParaRPr>
          </a:p>
        </p:txBody>
      </p:sp>
      <p:grpSp>
        <p:nvGrpSpPr>
          <p:cNvPr id="170" name="Google Shape;170;p9"/>
          <p:cNvGrpSpPr/>
          <p:nvPr/>
        </p:nvGrpSpPr>
        <p:grpSpPr>
          <a:xfrm>
            <a:off x="7451564" y="5874081"/>
            <a:ext cx="4589278" cy="839676"/>
            <a:chOff x="7109726" y="5811495"/>
            <a:chExt cx="4930996" cy="902199"/>
          </a:xfrm>
        </p:grpSpPr>
        <p:pic>
          <p:nvPicPr>
            <p:cNvPr id="171" name="Google Shape;171;p9" descr="En bild som visar text&#10;&#10;Automatiskt genererad beskrivning"/>
            <p:cNvPicPr preferRelativeResize="0"/>
            <p:nvPr/>
          </p:nvPicPr>
          <p:blipFill rotWithShape="1">
            <a:blip r:embed="rId3">
              <a:alphaModFix/>
            </a:blip>
            <a:srcRect/>
            <a:stretch/>
          </p:blipFill>
          <p:spPr>
            <a:xfrm>
              <a:off x="9571596" y="5811495"/>
              <a:ext cx="2469126" cy="883906"/>
            </a:xfrm>
            <a:prstGeom prst="rect">
              <a:avLst/>
            </a:prstGeom>
            <a:noFill/>
            <a:ln>
              <a:noFill/>
            </a:ln>
          </p:spPr>
        </p:pic>
        <p:pic>
          <p:nvPicPr>
            <p:cNvPr id="172" name="Google Shape;172;p9" descr="En bild som visar text&#10;&#10;Automatiskt genererad beskrivning"/>
            <p:cNvPicPr preferRelativeResize="0"/>
            <p:nvPr/>
          </p:nvPicPr>
          <p:blipFill rotWithShape="1">
            <a:blip r:embed="rId4">
              <a:alphaModFix/>
            </a:blip>
            <a:srcRect t="30929" b="41925"/>
            <a:stretch/>
          </p:blipFill>
          <p:spPr>
            <a:xfrm>
              <a:off x="8266888" y="6385213"/>
              <a:ext cx="1210107" cy="328481"/>
            </a:xfrm>
            <a:prstGeom prst="rect">
              <a:avLst/>
            </a:prstGeom>
            <a:noFill/>
            <a:ln>
              <a:noFill/>
            </a:ln>
          </p:spPr>
        </p:pic>
        <p:pic>
          <p:nvPicPr>
            <p:cNvPr id="173" name="Google Shape;173;p9"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74" name="Google Shape;174;p9"/>
          <p:cNvSpPr txBox="1">
            <a:spLocks noGrp="1"/>
          </p:cNvSpPr>
          <p:nvPr>
            <p:ph type="subTitle" idx="1"/>
          </p:nvPr>
        </p:nvSpPr>
        <p:spPr>
          <a:xfrm>
            <a:off x="694800" y="1397168"/>
            <a:ext cx="11497200" cy="4204200"/>
          </a:xfrm>
          <a:prstGeom prst="rect">
            <a:avLst/>
          </a:prstGeom>
          <a:noFill/>
          <a:ln>
            <a:noFill/>
          </a:ln>
        </p:spPr>
        <p:txBody>
          <a:bodyPr spcFirstLastPara="1" wrap="square" lIns="91425" tIns="45700" rIns="91425" bIns="45700" anchor="t" anchorCtr="0">
            <a:normAutofit fontScale="77500" lnSpcReduction="20000"/>
          </a:bodyPr>
          <a:lstStyle/>
          <a:p>
            <a:pPr marL="457200" lvl="0" indent="-457200" algn="l" rtl="0">
              <a:lnSpc>
                <a:spcPct val="150000"/>
              </a:lnSpc>
              <a:spcBef>
                <a:spcPts val="1000"/>
              </a:spcBef>
              <a:spcAft>
                <a:spcPts val="0"/>
              </a:spcAft>
              <a:buClr>
                <a:schemeClr val="dk1"/>
              </a:buClr>
              <a:buSzPct val="100000"/>
              <a:buFont typeface="Arial"/>
              <a:buChar char="•"/>
            </a:pPr>
            <a:r>
              <a:rPr lang="sv-SE" sz="2600" dirty="0"/>
              <a:t>Lyssna på varandras erfarenhet utan att avbryta</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Låt alla komma till tals</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Provtänk tillsammans, det finns inget rätt eller fel, men var rädda om varandra</a:t>
            </a:r>
          </a:p>
          <a:p>
            <a:pPr marL="457200" lvl="0" indent="-457200" algn="l" rtl="0">
              <a:lnSpc>
                <a:spcPct val="150000"/>
              </a:lnSpc>
              <a:spcBef>
                <a:spcPts val="1000"/>
              </a:spcBef>
              <a:spcAft>
                <a:spcPts val="0"/>
              </a:spcAft>
              <a:buClr>
                <a:schemeClr val="dk1"/>
              </a:buClr>
              <a:buSzPct val="100000"/>
              <a:buFont typeface="Arial"/>
              <a:buChar char="•"/>
            </a:pPr>
            <a:r>
              <a:rPr lang="sv-SE" sz="2600" dirty="0"/>
              <a:t>Vi talar som om alla finns i rummet</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Ställ nyfikna öppna frågor till varandra</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Bestäm själva vilka frågor som känns mest aktuella för er grupp, hinner ni inte alla så gör det ingenting</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Känner ni att samtalsämnet är uttömt, ta en paus</a:t>
            </a:r>
            <a:endParaRPr sz="2600" dirty="0"/>
          </a:p>
          <a:p>
            <a:pPr marL="0" lvl="0" indent="0" algn="l" rtl="0">
              <a:lnSpc>
                <a:spcPct val="70000"/>
              </a:lnSpc>
              <a:spcBef>
                <a:spcPts val="1000"/>
              </a:spcBef>
              <a:spcAft>
                <a:spcPts val="0"/>
              </a:spcAft>
              <a:buClr>
                <a:schemeClr val="dk1"/>
              </a:buClr>
              <a:buSzPct val="100000"/>
              <a:buNone/>
            </a:pPr>
            <a:endParaRPr sz="2590" b="1"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0"/>
          <p:cNvSpPr/>
          <p:nvPr/>
        </p:nvSpPr>
        <p:spPr>
          <a:xfrm>
            <a:off x="-83434" y="-33252"/>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0" name="Google Shape;180;p10"/>
          <p:cNvSpPr txBox="1">
            <a:spLocks noGrp="1"/>
          </p:cNvSpPr>
          <p:nvPr>
            <p:ph type="ctrTitle"/>
          </p:nvPr>
        </p:nvSpPr>
        <p:spPr>
          <a:xfrm>
            <a:off x="129894" y="-26902"/>
            <a:ext cx="11497163" cy="1057493"/>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Samtal i smågrupper utifrån boken ”</a:t>
            </a:r>
            <a:r>
              <a:rPr lang="sv-SE" sz="4000" b="1" dirty="0" err="1">
                <a:solidFill>
                  <a:srgbClr val="C00000"/>
                </a:solidFill>
              </a:rPr>
              <a:t>Sexuality</a:t>
            </a:r>
            <a:r>
              <a:rPr lang="sv-SE" sz="4000" b="1" dirty="0">
                <a:solidFill>
                  <a:srgbClr val="C00000"/>
                </a:solidFill>
              </a:rPr>
              <a:t>”</a:t>
            </a:r>
            <a:endParaRPr sz="4000" b="1" dirty="0">
              <a:solidFill>
                <a:srgbClr val="C00000"/>
              </a:solidFill>
            </a:endParaRPr>
          </a:p>
        </p:txBody>
      </p:sp>
      <p:grpSp>
        <p:nvGrpSpPr>
          <p:cNvPr id="181" name="Google Shape;181;p10"/>
          <p:cNvGrpSpPr/>
          <p:nvPr/>
        </p:nvGrpSpPr>
        <p:grpSpPr>
          <a:xfrm>
            <a:off x="7451494" y="5874026"/>
            <a:ext cx="4589230" cy="839668"/>
            <a:chOff x="7109726" y="5811495"/>
            <a:chExt cx="4930997" cy="902199"/>
          </a:xfrm>
        </p:grpSpPr>
        <p:pic>
          <p:nvPicPr>
            <p:cNvPr id="182" name="Google Shape;182;p10"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83" name="Google Shape;183;p10"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84" name="Google Shape;184;p10"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85" name="Google Shape;185;p10"/>
          <p:cNvSpPr txBox="1">
            <a:spLocks noGrp="1"/>
          </p:cNvSpPr>
          <p:nvPr>
            <p:ph type="subTitle" idx="1"/>
          </p:nvPr>
        </p:nvSpPr>
        <p:spPr>
          <a:xfrm>
            <a:off x="261257" y="1388577"/>
            <a:ext cx="9561722" cy="4204322"/>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150000"/>
              </a:lnSpc>
              <a:spcBef>
                <a:spcPts val="0"/>
              </a:spcBef>
              <a:spcAft>
                <a:spcPts val="0"/>
              </a:spcAft>
              <a:buClr>
                <a:schemeClr val="dk1"/>
              </a:buClr>
              <a:buSzPct val="51630"/>
              <a:buNone/>
            </a:pPr>
            <a:r>
              <a:rPr lang="sv-SE" sz="2600" b="1" dirty="0"/>
              <a:t>Frågor:</a:t>
            </a:r>
          </a:p>
          <a:p>
            <a:pPr marL="0" lvl="0" indent="0" algn="l" rtl="0">
              <a:lnSpc>
                <a:spcPct val="150000"/>
              </a:lnSpc>
              <a:spcBef>
                <a:spcPts val="0"/>
              </a:spcBef>
              <a:spcAft>
                <a:spcPts val="0"/>
              </a:spcAft>
              <a:buClr>
                <a:schemeClr val="dk1"/>
              </a:buClr>
              <a:buSzPct val="51630"/>
              <a:buNone/>
            </a:pPr>
            <a:r>
              <a:rPr lang="sv-SE" sz="2600" dirty="0"/>
              <a:t>Hur kan vi närma oss sexualitet utifrån en helhetssyn på människan? Hur skulle en sådan teologi kunna se ut?</a:t>
            </a:r>
          </a:p>
          <a:p>
            <a:pPr marL="0" lvl="0" indent="0" algn="l" rtl="0">
              <a:lnSpc>
                <a:spcPct val="150000"/>
              </a:lnSpc>
              <a:spcBef>
                <a:spcPts val="0"/>
              </a:spcBef>
              <a:spcAft>
                <a:spcPts val="0"/>
              </a:spcAft>
              <a:buClr>
                <a:schemeClr val="dk1"/>
              </a:buClr>
              <a:buSzPct val="51630"/>
              <a:buNone/>
            </a:pPr>
            <a:endParaRPr lang="sv-SE" sz="2600" dirty="0"/>
          </a:p>
          <a:p>
            <a:pPr marL="0" lvl="0" indent="0" algn="l" rtl="0">
              <a:lnSpc>
                <a:spcPct val="150000"/>
              </a:lnSpc>
              <a:spcBef>
                <a:spcPts val="0"/>
              </a:spcBef>
              <a:spcAft>
                <a:spcPts val="0"/>
              </a:spcAft>
              <a:buClr>
                <a:schemeClr val="dk1"/>
              </a:buClr>
              <a:buSzPct val="51630"/>
              <a:buNone/>
            </a:pPr>
            <a:r>
              <a:rPr lang="sv-SE" sz="2600" dirty="0"/>
              <a:t>Vad kan Kyrkans bidrag till det resterande samhället vara när det gäller sexualitet?</a:t>
            </a:r>
          </a:p>
          <a:p>
            <a:pPr marL="0" lvl="0" indent="0" algn="l" rtl="0">
              <a:lnSpc>
                <a:spcPct val="150000"/>
              </a:lnSpc>
              <a:spcBef>
                <a:spcPts val="0"/>
              </a:spcBef>
              <a:spcAft>
                <a:spcPts val="0"/>
              </a:spcAft>
              <a:buClr>
                <a:schemeClr val="dk1"/>
              </a:buClr>
              <a:buSzPct val="51630"/>
              <a:buNone/>
            </a:pPr>
            <a:endParaRPr lang="sv-SE" sz="2600" dirty="0"/>
          </a:p>
          <a:p>
            <a:pPr marL="0" lvl="0" indent="0" algn="l" rtl="0">
              <a:lnSpc>
                <a:spcPct val="150000"/>
              </a:lnSpc>
              <a:spcBef>
                <a:spcPts val="0"/>
              </a:spcBef>
              <a:spcAft>
                <a:spcPts val="0"/>
              </a:spcAft>
              <a:buClr>
                <a:schemeClr val="dk1"/>
              </a:buClr>
              <a:buSzPct val="51630"/>
              <a:buNone/>
            </a:pPr>
            <a:r>
              <a:rPr lang="sv-SE" sz="2600" dirty="0"/>
              <a:t>Vad har ni fastnat för i de personliga berättelserna? Hur kan de inspirera er i era sammanhang?</a:t>
            </a:r>
          </a:p>
          <a:p>
            <a:pPr marL="0" lvl="0" indent="0" algn="l" rtl="0">
              <a:lnSpc>
                <a:spcPct val="150000"/>
              </a:lnSpc>
              <a:spcBef>
                <a:spcPts val="0"/>
              </a:spcBef>
              <a:spcAft>
                <a:spcPts val="0"/>
              </a:spcAft>
              <a:buClr>
                <a:schemeClr val="dk1"/>
              </a:buClr>
              <a:buSzPct val="51630"/>
              <a:buNone/>
            </a:pPr>
            <a:endParaRPr lang="sv-SE" sz="2600" dirty="0"/>
          </a:p>
          <a:p>
            <a:pPr marL="0" lvl="0" indent="0" algn="l" rtl="0">
              <a:lnSpc>
                <a:spcPct val="150000"/>
              </a:lnSpc>
              <a:spcBef>
                <a:spcPts val="0"/>
              </a:spcBef>
              <a:spcAft>
                <a:spcPts val="0"/>
              </a:spcAft>
              <a:buClr>
                <a:schemeClr val="dk1"/>
              </a:buClr>
              <a:buSzPct val="51630"/>
              <a:buNone/>
            </a:pPr>
            <a:r>
              <a:rPr lang="sv-SE" sz="2600" dirty="0"/>
              <a:t>Vilka särskilda utmaningar ställs ni inför i ert lokala sammanhang kring sexualitet och teologi?</a:t>
            </a:r>
          </a:p>
          <a:p>
            <a:pPr marL="0" lvl="0" indent="0" algn="l" rtl="0">
              <a:lnSpc>
                <a:spcPct val="150000"/>
              </a:lnSpc>
              <a:spcBef>
                <a:spcPts val="0"/>
              </a:spcBef>
              <a:spcAft>
                <a:spcPts val="0"/>
              </a:spcAft>
              <a:buClr>
                <a:schemeClr val="dk1"/>
              </a:buClr>
              <a:buSzPct val="51630"/>
              <a:buNone/>
            </a:pPr>
            <a:endParaRPr lang="sv-SE" sz="2100" dirty="0"/>
          </a:p>
          <a:p>
            <a:pPr marL="0" lvl="0" indent="0" algn="l" rtl="0">
              <a:lnSpc>
                <a:spcPct val="150000"/>
              </a:lnSpc>
              <a:spcBef>
                <a:spcPts val="0"/>
              </a:spcBef>
              <a:spcAft>
                <a:spcPts val="0"/>
              </a:spcAft>
              <a:buClr>
                <a:schemeClr val="dk1"/>
              </a:buClr>
              <a:buSzPct val="51630"/>
              <a:buNone/>
            </a:pPr>
            <a:r>
              <a:rPr lang="sv-SE" sz="2600" b="1" i="1" dirty="0">
                <a:solidFill>
                  <a:srgbClr val="C00000"/>
                </a:solidFill>
              </a:rPr>
              <a:t>		</a:t>
            </a:r>
            <a:endParaRPr sz="2100" b="1" dirty="0"/>
          </a:p>
          <a:p>
            <a:pPr marL="0" lvl="0" indent="0" algn="l" rtl="0">
              <a:lnSpc>
                <a:spcPct val="90000"/>
              </a:lnSpc>
              <a:spcBef>
                <a:spcPts val="1000"/>
              </a:spcBef>
              <a:spcAft>
                <a:spcPts val="0"/>
              </a:spcAft>
              <a:buClr>
                <a:schemeClr val="dk1"/>
              </a:buClr>
              <a:buSzPct val="100000"/>
              <a:buNone/>
            </a:pPr>
            <a:endParaRPr sz="2800" dirty="0"/>
          </a:p>
          <a:p>
            <a:pPr marL="0" lvl="0" indent="0" algn="l" rtl="0">
              <a:lnSpc>
                <a:spcPct val="90000"/>
              </a:lnSpc>
              <a:spcBef>
                <a:spcPts val="1000"/>
              </a:spcBef>
              <a:spcAft>
                <a:spcPts val="0"/>
              </a:spcAft>
              <a:buClr>
                <a:schemeClr val="dk1"/>
              </a:buClr>
              <a:buSzPct val="100000"/>
              <a:buNone/>
            </a:pPr>
            <a:endParaRPr sz="2800" dirty="0"/>
          </a:p>
        </p:txBody>
      </p:sp>
      <p:grpSp>
        <p:nvGrpSpPr>
          <p:cNvPr id="186" name="Google Shape;186;p10"/>
          <p:cNvGrpSpPr/>
          <p:nvPr/>
        </p:nvGrpSpPr>
        <p:grpSpPr>
          <a:xfrm>
            <a:off x="9166896" y="4068239"/>
            <a:ext cx="2873828" cy="1458686"/>
            <a:chOff x="9514114" y="1"/>
            <a:chExt cx="2873828" cy="1458686"/>
          </a:xfrm>
        </p:grpSpPr>
        <p:pic>
          <p:nvPicPr>
            <p:cNvPr id="187" name="Google Shape;187;p10" descr="Kamera kontur"/>
            <p:cNvPicPr preferRelativeResize="0"/>
            <p:nvPr/>
          </p:nvPicPr>
          <p:blipFill rotWithShape="1">
            <a:blip r:embed="rId6">
              <a:alphaModFix/>
            </a:blip>
            <a:srcRect/>
            <a:stretch/>
          </p:blipFill>
          <p:spPr>
            <a:xfrm>
              <a:off x="9828412" y="298762"/>
              <a:ext cx="781575" cy="821152"/>
            </a:xfrm>
            <a:prstGeom prst="rect">
              <a:avLst/>
            </a:prstGeom>
            <a:noFill/>
            <a:ln>
              <a:noFill/>
            </a:ln>
          </p:spPr>
        </p:pic>
        <p:sp>
          <p:nvSpPr>
            <p:cNvPr id="188" name="Google Shape;188;p10"/>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2000" b="1" i="1" u="none" strike="noStrike" cap="none">
                  <a:solidFill>
                    <a:srgbClr val="000000"/>
                  </a:solidFill>
                  <a:latin typeface="Arial"/>
                  <a:ea typeface="Arial"/>
                  <a:cs typeface="Arial"/>
                  <a:sym typeface="Arial"/>
                </a:rPr>
                <a:t>Fota gärna frågorna!</a:t>
              </a:r>
              <a:endParaRPr/>
            </a:p>
          </p:txBody>
        </p:sp>
        <p:sp>
          <p:nvSpPr>
            <p:cNvPr id="189" name="Google Shape;189;p10"/>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4"/>
          <p:cNvSpPr/>
          <p:nvPr/>
        </p:nvSpPr>
        <p:spPr>
          <a:xfrm>
            <a:off x="0" y="-31070"/>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30" name="Google Shape;230;p14"/>
          <p:cNvSpPr txBox="1">
            <a:spLocks noGrp="1"/>
          </p:cNvSpPr>
          <p:nvPr>
            <p:ph type="ctrTitle"/>
          </p:nvPr>
        </p:nvSpPr>
        <p:spPr>
          <a:xfrm>
            <a:off x="-489856" y="182948"/>
            <a:ext cx="4885906"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Föreläsning</a:t>
            </a:r>
            <a:endParaRPr sz="4000" b="1" dirty="0">
              <a:solidFill>
                <a:srgbClr val="C00000"/>
              </a:solidFill>
            </a:endParaRPr>
          </a:p>
        </p:txBody>
      </p:sp>
      <p:grpSp>
        <p:nvGrpSpPr>
          <p:cNvPr id="231" name="Google Shape;231;p14"/>
          <p:cNvGrpSpPr/>
          <p:nvPr/>
        </p:nvGrpSpPr>
        <p:grpSpPr>
          <a:xfrm>
            <a:off x="7451494" y="5874026"/>
            <a:ext cx="4589230" cy="839668"/>
            <a:chOff x="7109726" y="5811495"/>
            <a:chExt cx="4930997" cy="902199"/>
          </a:xfrm>
        </p:grpSpPr>
        <p:pic>
          <p:nvPicPr>
            <p:cNvPr id="232" name="Google Shape;232;p14"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33" name="Google Shape;233;p14"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34" name="Google Shape;234;p14"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35" name="Google Shape;235;p14"/>
          <p:cNvSpPr txBox="1">
            <a:spLocks noGrp="1"/>
          </p:cNvSpPr>
          <p:nvPr>
            <p:ph type="subTitle" idx="1"/>
          </p:nvPr>
        </p:nvSpPr>
        <p:spPr>
          <a:xfrm>
            <a:off x="694837" y="1511108"/>
            <a:ext cx="9962277" cy="212472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Clr>
                <a:schemeClr val="dk1"/>
              </a:buClr>
              <a:buSzPts val="2800"/>
              <a:buNone/>
            </a:pPr>
            <a:endParaRPr sz="2800" dirty="0"/>
          </a:p>
          <a:p>
            <a:pPr marL="0" lvl="0" indent="0" algn="l" rtl="0">
              <a:lnSpc>
                <a:spcPct val="90000"/>
              </a:lnSpc>
              <a:spcBef>
                <a:spcPts val="1000"/>
              </a:spcBef>
              <a:spcAft>
                <a:spcPts val="0"/>
              </a:spcAft>
              <a:buClr>
                <a:schemeClr val="dk1"/>
              </a:buClr>
              <a:buSzPts val="3200"/>
              <a:buNone/>
            </a:pPr>
            <a:r>
              <a:rPr lang="sv-SE" sz="3200" dirty="0"/>
              <a:t>Susanne Dahl och Kent </a:t>
            </a:r>
            <a:r>
              <a:rPr lang="sv-SE" sz="3200" dirty="0" err="1"/>
              <a:t>Wisti</a:t>
            </a:r>
            <a:endParaRPr sz="3200" dirty="0"/>
          </a:p>
        </p:txBody>
      </p:sp>
    </p:spTree>
    <p:extLst>
      <p:ext uri="{BB962C8B-B14F-4D97-AF65-F5344CB8AC3E}">
        <p14:creationId xmlns:p14="http://schemas.microsoft.com/office/powerpoint/2010/main" val="882887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17"/>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66" name="Google Shape;266;p17"/>
          <p:cNvSpPr txBox="1">
            <a:spLocks noGrp="1"/>
          </p:cNvSpPr>
          <p:nvPr>
            <p:ph type="ctrTitle"/>
          </p:nvPr>
        </p:nvSpPr>
        <p:spPr>
          <a:xfrm>
            <a:off x="-1025882" y="144306"/>
            <a:ext cx="11637674"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Att tänka på innan ni påbörjar samtalet</a:t>
            </a:r>
            <a:endParaRPr sz="4000" b="1">
              <a:solidFill>
                <a:srgbClr val="C00000"/>
              </a:solidFill>
            </a:endParaRPr>
          </a:p>
        </p:txBody>
      </p:sp>
      <p:grpSp>
        <p:nvGrpSpPr>
          <p:cNvPr id="267" name="Google Shape;267;p17"/>
          <p:cNvGrpSpPr/>
          <p:nvPr/>
        </p:nvGrpSpPr>
        <p:grpSpPr>
          <a:xfrm>
            <a:off x="7451494" y="5874026"/>
            <a:ext cx="4589230" cy="839668"/>
            <a:chOff x="7109726" y="5811495"/>
            <a:chExt cx="4930997" cy="902199"/>
          </a:xfrm>
        </p:grpSpPr>
        <p:pic>
          <p:nvPicPr>
            <p:cNvPr id="268" name="Google Shape;268;p17"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69" name="Google Shape;269;p17"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70" name="Google Shape;270;p17"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71" name="Google Shape;271;p17"/>
          <p:cNvSpPr txBox="1">
            <a:spLocks noGrp="1"/>
          </p:cNvSpPr>
          <p:nvPr>
            <p:ph type="subTitle" idx="1"/>
          </p:nvPr>
        </p:nvSpPr>
        <p:spPr>
          <a:xfrm>
            <a:off x="694837" y="1634433"/>
            <a:ext cx="11497163" cy="4204322"/>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SzPts val="1446"/>
              <a:buFont typeface="Arial"/>
              <a:buChar char="•"/>
            </a:pPr>
            <a:r>
              <a:rPr lang="sv-SE" sz="2800" dirty="0"/>
              <a:t>Bestäm vem i gruppen som fördelar ordet</a:t>
            </a:r>
            <a:endParaRPr dirty="0"/>
          </a:p>
          <a:p>
            <a:pPr marL="457200" lvl="0" indent="-457200" algn="l" rtl="0">
              <a:lnSpc>
                <a:spcPct val="150000"/>
              </a:lnSpc>
              <a:spcBef>
                <a:spcPts val="0"/>
              </a:spcBef>
              <a:spcAft>
                <a:spcPts val="0"/>
              </a:spcAft>
              <a:buSzPts val="1446"/>
              <a:buFont typeface="Arial"/>
              <a:buChar char="•"/>
            </a:pPr>
            <a:r>
              <a:rPr lang="sv-SE" sz="2800" dirty="0"/>
              <a:t>Bestäm vem i gruppen som för korta minnesanteckningar</a:t>
            </a:r>
            <a:endParaRPr dirty="0"/>
          </a:p>
          <a:p>
            <a:pPr marL="457200" lvl="0" indent="-457200" algn="l" rtl="0">
              <a:lnSpc>
                <a:spcPct val="150000"/>
              </a:lnSpc>
              <a:spcBef>
                <a:spcPts val="0"/>
              </a:spcBef>
              <a:spcAft>
                <a:spcPts val="0"/>
              </a:spcAft>
              <a:buSzPts val="1446"/>
              <a:buFont typeface="Arial"/>
              <a:buChar char="•"/>
            </a:pPr>
            <a:r>
              <a:rPr lang="sv-SE" sz="2800" dirty="0"/>
              <a:t>Skicka </a:t>
            </a:r>
            <a:r>
              <a:rPr lang="sv-SE" sz="2800" u="sng" dirty="0"/>
              <a:t>korta,</a:t>
            </a:r>
            <a:r>
              <a:rPr lang="sv-SE" sz="2800" dirty="0"/>
              <a:t> anonymiserade minnesanteckningar till: </a:t>
            </a:r>
            <a:r>
              <a:rPr lang="sv-SE" sz="2800" dirty="0">
                <a:solidFill>
                  <a:srgbClr val="0070C0"/>
                </a:solidFill>
              </a:rPr>
              <a:t>christina.bystrom@svenskakyrkan.se</a:t>
            </a:r>
            <a:endParaRPr dirty="0"/>
          </a:p>
          <a:p>
            <a:pPr marL="0" lvl="0" indent="0" algn="l" rtl="0">
              <a:lnSpc>
                <a:spcPct val="70000"/>
              </a:lnSpc>
              <a:spcBef>
                <a:spcPts val="0"/>
              </a:spcBef>
              <a:spcAft>
                <a:spcPts val="0"/>
              </a:spcAft>
              <a:buClr>
                <a:schemeClr val="dk1"/>
              </a:buClr>
              <a:buSzPts val="2590"/>
              <a:buNone/>
            </a:pPr>
            <a:endParaRPr sz="2590" b="1" dirty="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9"/>
          <p:cNvSpPr/>
          <p:nvPr/>
        </p:nvSpPr>
        <p:spPr>
          <a:xfrm>
            <a:off x="-83400" y="-99431"/>
            <a:ext cx="12358799" cy="591510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9" name="Google Shape;169;p9"/>
          <p:cNvSpPr txBox="1">
            <a:spLocks noGrp="1"/>
          </p:cNvSpPr>
          <p:nvPr>
            <p:ph type="ctrTitle"/>
          </p:nvPr>
        </p:nvSpPr>
        <p:spPr>
          <a:xfrm>
            <a:off x="511628" y="0"/>
            <a:ext cx="5005575" cy="11394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Riktlinjer för samtalet</a:t>
            </a:r>
            <a:endParaRPr sz="4000" b="1">
              <a:solidFill>
                <a:srgbClr val="C00000"/>
              </a:solidFill>
            </a:endParaRPr>
          </a:p>
        </p:txBody>
      </p:sp>
      <p:grpSp>
        <p:nvGrpSpPr>
          <p:cNvPr id="170" name="Google Shape;170;p9"/>
          <p:cNvGrpSpPr/>
          <p:nvPr/>
        </p:nvGrpSpPr>
        <p:grpSpPr>
          <a:xfrm>
            <a:off x="7451564" y="5874081"/>
            <a:ext cx="4589278" cy="839676"/>
            <a:chOff x="7109726" y="5811495"/>
            <a:chExt cx="4930996" cy="902199"/>
          </a:xfrm>
        </p:grpSpPr>
        <p:pic>
          <p:nvPicPr>
            <p:cNvPr id="171" name="Google Shape;171;p9" descr="En bild som visar text&#10;&#10;Automatiskt genererad beskrivning"/>
            <p:cNvPicPr preferRelativeResize="0"/>
            <p:nvPr/>
          </p:nvPicPr>
          <p:blipFill rotWithShape="1">
            <a:blip r:embed="rId3">
              <a:alphaModFix/>
            </a:blip>
            <a:srcRect/>
            <a:stretch/>
          </p:blipFill>
          <p:spPr>
            <a:xfrm>
              <a:off x="9571596" y="5811495"/>
              <a:ext cx="2469126" cy="883906"/>
            </a:xfrm>
            <a:prstGeom prst="rect">
              <a:avLst/>
            </a:prstGeom>
            <a:noFill/>
            <a:ln>
              <a:noFill/>
            </a:ln>
          </p:spPr>
        </p:pic>
        <p:pic>
          <p:nvPicPr>
            <p:cNvPr id="172" name="Google Shape;172;p9" descr="En bild som visar text&#10;&#10;Automatiskt genererad beskrivning"/>
            <p:cNvPicPr preferRelativeResize="0"/>
            <p:nvPr/>
          </p:nvPicPr>
          <p:blipFill rotWithShape="1">
            <a:blip r:embed="rId4">
              <a:alphaModFix/>
            </a:blip>
            <a:srcRect t="30929" b="41925"/>
            <a:stretch/>
          </p:blipFill>
          <p:spPr>
            <a:xfrm>
              <a:off x="8266888" y="6385213"/>
              <a:ext cx="1210107" cy="328481"/>
            </a:xfrm>
            <a:prstGeom prst="rect">
              <a:avLst/>
            </a:prstGeom>
            <a:noFill/>
            <a:ln>
              <a:noFill/>
            </a:ln>
          </p:spPr>
        </p:pic>
        <p:pic>
          <p:nvPicPr>
            <p:cNvPr id="173" name="Google Shape;173;p9"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74" name="Google Shape;174;p9"/>
          <p:cNvSpPr txBox="1">
            <a:spLocks noGrp="1"/>
          </p:cNvSpPr>
          <p:nvPr>
            <p:ph type="subTitle" idx="1"/>
          </p:nvPr>
        </p:nvSpPr>
        <p:spPr>
          <a:xfrm>
            <a:off x="694800" y="1397168"/>
            <a:ext cx="11497200" cy="4204200"/>
          </a:xfrm>
          <a:prstGeom prst="rect">
            <a:avLst/>
          </a:prstGeom>
          <a:noFill/>
          <a:ln>
            <a:noFill/>
          </a:ln>
        </p:spPr>
        <p:txBody>
          <a:bodyPr spcFirstLastPara="1" wrap="square" lIns="91425" tIns="45700" rIns="91425" bIns="45700" anchor="t" anchorCtr="0">
            <a:normAutofit fontScale="77500" lnSpcReduction="20000"/>
          </a:bodyPr>
          <a:lstStyle/>
          <a:p>
            <a:pPr marL="457200" lvl="0" indent="-457200" algn="l" rtl="0">
              <a:lnSpc>
                <a:spcPct val="150000"/>
              </a:lnSpc>
              <a:spcBef>
                <a:spcPts val="1000"/>
              </a:spcBef>
              <a:spcAft>
                <a:spcPts val="0"/>
              </a:spcAft>
              <a:buClr>
                <a:schemeClr val="dk1"/>
              </a:buClr>
              <a:buSzPct val="100000"/>
              <a:buFont typeface="Arial"/>
              <a:buChar char="•"/>
            </a:pPr>
            <a:r>
              <a:rPr lang="sv-SE" sz="2600" dirty="0"/>
              <a:t>Lyssna på varandras erfarenhet utan att avbryta</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Låt alla komma till tals</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Provtänk tillsammans, det finns inget rätt eller fel, men var rädda om varandra</a:t>
            </a:r>
          </a:p>
          <a:p>
            <a:pPr marL="457200" lvl="0" indent="-457200" algn="l" rtl="0">
              <a:lnSpc>
                <a:spcPct val="150000"/>
              </a:lnSpc>
              <a:spcBef>
                <a:spcPts val="1000"/>
              </a:spcBef>
              <a:spcAft>
                <a:spcPts val="0"/>
              </a:spcAft>
              <a:buClr>
                <a:schemeClr val="dk1"/>
              </a:buClr>
              <a:buSzPct val="100000"/>
              <a:buFont typeface="Arial"/>
              <a:buChar char="•"/>
            </a:pPr>
            <a:r>
              <a:rPr lang="sv-SE" sz="2600" dirty="0"/>
              <a:t>Vi talar som om alla finns i rummet</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Ställ nyfikna öppna frågor till varandra</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Bestäm själva vilka frågor som känns mest aktuella för er grupp, hinner ni inte alla så gör det ingenting</a:t>
            </a:r>
            <a:endParaRPr sz="2600" dirty="0"/>
          </a:p>
          <a:p>
            <a:pPr marL="457200" lvl="0" indent="-457200" algn="l" rtl="0">
              <a:lnSpc>
                <a:spcPct val="150000"/>
              </a:lnSpc>
              <a:spcBef>
                <a:spcPts val="1000"/>
              </a:spcBef>
              <a:spcAft>
                <a:spcPts val="0"/>
              </a:spcAft>
              <a:buClr>
                <a:schemeClr val="dk1"/>
              </a:buClr>
              <a:buSzPct val="100000"/>
              <a:buFont typeface="Arial"/>
              <a:buChar char="•"/>
            </a:pPr>
            <a:r>
              <a:rPr lang="sv-SE" sz="2600" dirty="0"/>
              <a:t>Känner ni att samtalsämnet är uttömt, ta en paus</a:t>
            </a:r>
            <a:endParaRPr sz="2600" dirty="0"/>
          </a:p>
          <a:p>
            <a:pPr marL="0" lvl="0" indent="0" algn="l" rtl="0">
              <a:lnSpc>
                <a:spcPct val="70000"/>
              </a:lnSpc>
              <a:spcBef>
                <a:spcPts val="1000"/>
              </a:spcBef>
              <a:spcAft>
                <a:spcPts val="0"/>
              </a:spcAft>
              <a:buClr>
                <a:schemeClr val="dk1"/>
              </a:buClr>
              <a:buSzPct val="100000"/>
              <a:buNone/>
            </a:pPr>
            <a:endParaRPr sz="2590" b="1" dirty="0">
              <a:latin typeface="Calibri"/>
              <a:ea typeface="Calibri"/>
              <a:cs typeface="Calibri"/>
              <a:sym typeface="Calibri"/>
            </a:endParaRPr>
          </a:p>
        </p:txBody>
      </p:sp>
    </p:spTree>
    <p:extLst>
      <p:ext uri="{BB962C8B-B14F-4D97-AF65-F5344CB8AC3E}">
        <p14:creationId xmlns:p14="http://schemas.microsoft.com/office/powerpoint/2010/main" val="3006071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18"/>
          <p:cNvSpPr/>
          <p:nvPr/>
        </p:nvSpPr>
        <p:spPr>
          <a:xfrm>
            <a:off x="0" y="5673816"/>
            <a:ext cx="7363450" cy="133869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7" name="Google Shape;277;p18"/>
          <p:cNvSpPr/>
          <p:nvPr/>
        </p:nvSpPr>
        <p:spPr>
          <a:xfrm>
            <a:off x="-83434"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R="0" lvl="0" algn="l" defTabSz="914400" rtl="0" eaLnBrk="0" fontAlgn="base" latinLnBrk="0" hangingPunct="0">
              <a:lnSpc>
                <a:spcPct val="100000"/>
              </a:lnSpc>
              <a:spcBef>
                <a:spcPct val="0"/>
              </a:spcBef>
              <a:spcAft>
                <a:spcPct val="0"/>
              </a:spcAft>
              <a:buClrTx/>
              <a:buSzTx/>
              <a:tabLst/>
            </a:pPr>
            <a:r>
              <a:rPr kumimoji="0" lang="sv-SE" altLang="sv-SE" sz="2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Var får sexualiteten plats i kyrka och samhälle? Och hur får sexualitet ta plats? </a:t>
            </a:r>
          </a:p>
          <a:p>
            <a:pPr marR="0" lvl="0" algn="l" defTabSz="914400" rtl="0" eaLnBrk="0" fontAlgn="base" latinLnBrk="0" hangingPunct="0">
              <a:lnSpc>
                <a:spcPct val="100000"/>
              </a:lnSpc>
              <a:spcBef>
                <a:spcPct val="0"/>
              </a:spcBef>
              <a:spcAft>
                <a:spcPct val="0"/>
              </a:spcAft>
              <a:buClrTx/>
              <a:buSzTx/>
              <a:tabLst/>
            </a:pPr>
            <a:endParaRPr kumimoji="0" lang="sv-SE" altLang="sv-SE" sz="2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R="0" lvl="0" algn="l" defTabSz="914400" rtl="0" eaLnBrk="0" fontAlgn="base" latinLnBrk="0" hangingPunct="0">
              <a:lnSpc>
                <a:spcPct val="100000"/>
              </a:lnSpc>
              <a:spcBef>
                <a:spcPct val="0"/>
              </a:spcBef>
              <a:spcAft>
                <a:spcPct val="0"/>
              </a:spcAft>
              <a:buClrTx/>
              <a:buSzTx/>
              <a:tabLst/>
            </a:pPr>
            <a:r>
              <a:rPr kumimoji="0" lang="sv-SE" altLang="sv-SE" sz="2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Rent konkret – hur framställs sex i kyrkans sammanhang och i samhället i stort? </a:t>
            </a:r>
            <a:endParaRPr kumimoji="0" lang="sv-SE" altLang="sv-SE" sz="2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a:p>
            <a:r>
              <a:rPr lang="en-US" sz="2800" dirty="0" err="1">
                <a:latin typeface="Calibri" panose="020F0502020204030204" pitchFamily="34" charset="0"/>
                <a:cs typeface="Calibri" panose="020F0502020204030204" pitchFamily="34" charset="0"/>
              </a:rPr>
              <a:t>Saknar</a:t>
            </a:r>
            <a:r>
              <a:rPr lang="en-US" sz="2800" dirty="0">
                <a:latin typeface="Calibri" panose="020F0502020204030204" pitchFamily="34" charset="0"/>
                <a:cs typeface="Calibri" panose="020F0502020204030204" pitchFamily="34" charset="0"/>
              </a:rPr>
              <a:t> du </a:t>
            </a:r>
            <a:r>
              <a:rPr lang="en-US" sz="2800" dirty="0" err="1">
                <a:latin typeface="Calibri" panose="020F0502020204030204" pitchFamily="34" charset="0"/>
                <a:cs typeface="Calibri" panose="020F0502020204030204" pitchFamily="34" charset="0"/>
              </a:rPr>
              <a:t>något</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i</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gestaltningen</a:t>
            </a:r>
            <a:r>
              <a:rPr lang="en-US" sz="2800" dirty="0">
                <a:latin typeface="Calibri" panose="020F0502020204030204" pitchFamily="34" charset="0"/>
                <a:cs typeface="Calibri" panose="020F0502020204030204" pitchFamily="34" charset="0"/>
              </a:rPr>
              <a:t> av </a:t>
            </a:r>
            <a:r>
              <a:rPr lang="en-US" sz="2800" dirty="0" err="1">
                <a:latin typeface="Calibri" panose="020F0502020204030204" pitchFamily="34" charset="0"/>
                <a:cs typeface="Calibri" panose="020F0502020204030204" pitchFamily="34" charset="0"/>
              </a:rPr>
              <a:t>erotik</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idag</a:t>
            </a:r>
            <a:r>
              <a:rPr lang="en-US" sz="2800" dirty="0">
                <a:latin typeface="Calibri" panose="020F0502020204030204" pitchFamily="34" charset="0"/>
                <a:cs typeface="Calibri" panose="020F0502020204030204" pitchFamily="34" charset="0"/>
              </a:rPr>
              <a:t>? I </a:t>
            </a:r>
            <a:r>
              <a:rPr lang="en-US" sz="2800" dirty="0" err="1">
                <a:latin typeface="Calibri" panose="020F0502020204030204" pitchFamily="34" charset="0"/>
                <a:cs typeface="Calibri" panose="020F0502020204030204" pitchFamily="34" charset="0"/>
              </a:rPr>
              <a:t>så</a:t>
            </a:r>
            <a:r>
              <a:rPr lang="en-US" sz="2800" dirty="0">
                <a:latin typeface="Calibri" panose="020F0502020204030204" pitchFamily="34" charset="0"/>
                <a:cs typeface="Calibri" panose="020F0502020204030204" pitchFamily="34" charset="0"/>
              </a:rPr>
              <a:t> fall </a:t>
            </a:r>
            <a:r>
              <a:rPr lang="en-US" sz="2800" dirty="0" err="1">
                <a:latin typeface="Calibri" panose="020F0502020204030204" pitchFamily="34" charset="0"/>
                <a:cs typeface="Calibri" panose="020F0502020204030204" pitchFamily="34" charset="0"/>
              </a:rPr>
              <a:t>vad</a:t>
            </a:r>
            <a:r>
              <a:rPr lang="en-US" sz="2800" dirty="0">
                <a:latin typeface="Calibri" panose="020F0502020204030204" pitchFamily="34" charset="0"/>
                <a:cs typeface="Calibri" panose="020F0502020204030204" pitchFamily="34" charset="0"/>
              </a:rPr>
              <a:t>?</a:t>
            </a:r>
          </a:p>
          <a:p>
            <a:endParaRPr lang="sv-SE" sz="2800" b="0" i="0" dirty="0">
              <a:solidFill>
                <a:srgbClr val="000000"/>
              </a:solidFill>
              <a:effectLst/>
              <a:latin typeface="Calibri" panose="020F0502020204030204" pitchFamily="34" charset="0"/>
              <a:cs typeface="Calibri" panose="020F0502020204030204" pitchFamily="34" charset="0"/>
            </a:endParaRPr>
          </a:p>
          <a:p>
            <a:r>
              <a:rPr lang="sv-SE" sz="2800" b="0" i="0" dirty="0">
                <a:solidFill>
                  <a:srgbClr val="000000"/>
                </a:solidFill>
                <a:effectLst/>
                <a:latin typeface="Calibri" panose="020F0502020204030204" pitchFamily="34" charset="0"/>
                <a:cs typeface="Calibri" panose="020F0502020204030204" pitchFamily="34" charset="0"/>
              </a:rPr>
              <a:t>Hur bidrar vi som kyrka till att skapa och stärka en inkluderande syn på sex/sexualitet och främja en samtyckeskultur</a:t>
            </a:r>
            <a:r>
              <a:rPr lang="sv-SE" sz="1800" b="0" i="0" dirty="0">
                <a:solidFill>
                  <a:srgbClr val="000000"/>
                </a:solidFill>
                <a:effectLst/>
                <a:latin typeface="Calibri" panose="020F0502020204030204" pitchFamily="34" charset="0"/>
              </a:rPr>
              <a:t>?</a:t>
            </a:r>
            <a:endParaRPr lang="en-US" sz="1800" dirty="0"/>
          </a:p>
        </p:txBody>
      </p:sp>
      <p:sp>
        <p:nvSpPr>
          <p:cNvPr id="278" name="Google Shape;278;p18"/>
          <p:cNvSpPr txBox="1">
            <a:spLocks noGrp="1"/>
          </p:cNvSpPr>
          <p:nvPr>
            <p:ph type="ctrTitle"/>
          </p:nvPr>
        </p:nvSpPr>
        <p:spPr>
          <a:xfrm>
            <a:off x="2466688" y="-96943"/>
            <a:ext cx="4757057"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Frågorna </a:t>
            </a:r>
            <a:endParaRPr sz="4000" b="1">
              <a:solidFill>
                <a:srgbClr val="C00000"/>
              </a:solidFill>
            </a:endParaRPr>
          </a:p>
        </p:txBody>
      </p:sp>
      <p:grpSp>
        <p:nvGrpSpPr>
          <p:cNvPr id="279" name="Google Shape;279;p18"/>
          <p:cNvGrpSpPr/>
          <p:nvPr/>
        </p:nvGrpSpPr>
        <p:grpSpPr>
          <a:xfrm>
            <a:off x="7451494" y="5874026"/>
            <a:ext cx="4589230" cy="839668"/>
            <a:chOff x="7109726" y="5811495"/>
            <a:chExt cx="4930997" cy="902199"/>
          </a:xfrm>
        </p:grpSpPr>
        <p:pic>
          <p:nvPicPr>
            <p:cNvPr id="280" name="Google Shape;280;p18"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281" name="Google Shape;281;p18"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282" name="Google Shape;282;p18"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283" name="Google Shape;283;p18"/>
          <p:cNvSpPr txBox="1">
            <a:spLocks noGrp="1"/>
          </p:cNvSpPr>
          <p:nvPr>
            <p:ph type="subTitle" idx="1"/>
          </p:nvPr>
        </p:nvSpPr>
        <p:spPr>
          <a:xfrm>
            <a:off x="598865" y="1501067"/>
            <a:ext cx="8492705" cy="4204322"/>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590"/>
            </a:pPr>
            <a:endParaRPr lang="sv-SE" dirty="0"/>
          </a:p>
          <a:p>
            <a:pPr marL="0" lvl="0" indent="0" algn="l" rtl="0">
              <a:lnSpc>
                <a:spcPct val="100000"/>
              </a:lnSpc>
              <a:spcBef>
                <a:spcPts val="0"/>
              </a:spcBef>
              <a:spcAft>
                <a:spcPts val="0"/>
              </a:spcAft>
              <a:buClr>
                <a:schemeClr val="dk1"/>
              </a:buClr>
              <a:buSzPts val="2590"/>
            </a:pPr>
            <a:endParaRPr dirty="0"/>
          </a:p>
          <a:p>
            <a:pPr marL="514350" lvl="0" indent="-349885" algn="l" rtl="0">
              <a:lnSpc>
                <a:spcPct val="100000"/>
              </a:lnSpc>
              <a:spcBef>
                <a:spcPts val="0"/>
              </a:spcBef>
              <a:spcAft>
                <a:spcPts val="0"/>
              </a:spcAft>
              <a:buClr>
                <a:schemeClr val="dk1"/>
              </a:buClr>
              <a:buSzPts val="2590"/>
              <a:buNone/>
            </a:pPr>
            <a:endParaRPr dirty="0"/>
          </a:p>
          <a:p>
            <a:pPr marL="0" lvl="0" indent="0" algn="l" rtl="0">
              <a:lnSpc>
                <a:spcPct val="70000"/>
              </a:lnSpc>
              <a:spcBef>
                <a:spcPts val="1000"/>
              </a:spcBef>
              <a:spcAft>
                <a:spcPts val="0"/>
              </a:spcAft>
              <a:buClr>
                <a:schemeClr val="dk1"/>
              </a:buClr>
              <a:buSzPts val="2590"/>
              <a:buNone/>
            </a:pPr>
            <a:endParaRPr sz="2590" b="1" dirty="0">
              <a:latin typeface="Calibri"/>
              <a:ea typeface="Calibri"/>
              <a:cs typeface="Calibri"/>
              <a:sym typeface="Calibri"/>
            </a:endParaRPr>
          </a:p>
        </p:txBody>
      </p:sp>
      <p:grpSp>
        <p:nvGrpSpPr>
          <p:cNvPr id="284" name="Google Shape;284;p18"/>
          <p:cNvGrpSpPr/>
          <p:nvPr/>
        </p:nvGrpSpPr>
        <p:grpSpPr>
          <a:xfrm>
            <a:off x="9246588" y="4246703"/>
            <a:ext cx="2873828" cy="1458686"/>
            <a:chOff x="9514114" y="1"/>
            <a:chExt cx="2873828" cy="1458686"/>
          </a:xfrm>
        </p:grpSpPr>
        <p:pic>
          <p:nvPicPr>
            <p:cNvPr id="285" name="Google Shape;285;p18" descr="Kamera kontur"/>
            <p:cNvPicPr preferRelativeResize="0"/>
            <p:nvPr/>
          </p:nvPicPr>
          <p:blipFill rotWithShape="1">
            <a:blip r:embed="rId6">
              <a:alphaModFix/>
            </a:blip>
            <a:srcRect/>
            <a:stretch/>
          </p:blipFill>
          <p:spPr>
            <a:xfrm>
              <a:off x="9828412" y="298762"/>
              <a:ext cx="781575" cy="821152"/>
            </a:xfrm>
            <a:prstGeom prst="rect">
              <a:avLst/>
            </a:prstGeom>
            <a:noFill/>
            <a:ln>
              <a:noFill/>
            </a:ln>
          </p:spPr>
        </p:pic>
        <p:sp>
          <p:nvSpPr>
            <p:cNvPr id="286" name="Google Shape;286;p18"/>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2000" b="1" i="1" u="none" strike="noStrike" cap="none">
                  <a:solidFill>
                    <a:srgbClr val="000000"/>
                  </a:solidFill>
                  <a:latin typeface="Arial"/>
                  <a:ea typeface="Arial"/>
                  <a:cs typeface="Arial"/>
                  <a:sym typeface="Arial"/>
                </a:rPr>
                <a:t>Fota gärna frågorna!</a:t>
              </a:r>
              <a:endParaRPr/>
            </a:p>
          </p:txBody>
        </p:sp>
        <p:sp>
          <p:nvSpPr>
            <p:cNvPr id="287" name="Google Shape;287;p18"/>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21"/>
          <p:cNvSpPr/>
          <p:nvPr/>
        </p:nvSpPr>
        <p:spPr>
          <a:xfrm>
            <a:off x="10886"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315" name="Google Shape;315;p21"/>
          <p:cNvSpPr txBox="1">
            <a:spLocks noGrp="1"/>
          </p:cNvSpPr>
          <p:nvPr>
            <p:ph type="ctrTitle"/>
          </p:nvPr>
        </p:nvSpPr>
        <p:spPr>
          <a:xfrm>
            <a:off x="500741" y="-122410"/>
            <a:ext cx="6529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Fördjupning…</a:t>
            </a:r>
            <a:endParaRPr sz="4000" b="1" dirty="0">
              <a:solidFill>
                <a:srgbClr val="C00000"/>
              </a:solidFill>
            </a:endParaRPr>
          </a:p>
        </p:txBody>
      </p:sp>
      <p:grpSp>
        <p:nvGrpSpPr>
          <p:cNvPr id="316" name="Google Shape;316;p21"/>
          <p:cNvGrpSpPr/>
          <p:nvPr/>
        </p:nvGrpSpPr>
        <p:grpSpPr>
          <a:xfrm>
            <a:off x="7451494" y="5874026"/>
            <a:ext cx="4589230" cy="839668"/>
            <a:chOff x="7109726" y="5811495"/>
            <a:chExt cx="4930997" cy="902199"/>
          </a:xfrm>
        </p:grpSpPr>
        <p:pic>
          <p:nvPicPr>
            <p:cNvPr id="317" name="Google Shape;317;p21"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18" name="Google Shape;318;p21"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19" name="Google Shape;319;p21"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20" name="Google Shape;320;p21"/>
          <p:cNvSpPr txBox="1">
            <a:spLocks noGrp="1"/>
          </p:cNvSpPr>
          <p:nvPr>
            <p:ph type="subTitle" idx="1"/>
          </p:nvPr>
        </p:nvSpPr>
        <p:spPr>
          <a:xfrm>
            <a:off x="653703" y="756010"/>
            <a:ext cx="10691657" cy="5059603"/>
          </a:xfrm>
          <a:prstGeom prst="rect">
            <a:avLst/>
          </a:prstGeom>
          <a:noFill/>
          <a:ln>
            <a:noFill/>
          </a:ln>
        </p:spPr>
        <p:txBody>
          <a:bodyPr spcFirstLastPara="1" wrap="square" lIns="91425" tIns="45700" rIns="91425" bIns="45700" anchor="t" anchorCtr="0">
            <a:noAutofit/>
          </a:bodyPr>
          <a:lstStyle/>
          <a:p>
            <a:pPr marL="457200" lvl="0" indent="-279400" algn="l" rtl="0">
              <a:lnSpc>
                <a:spcPct val="90000"/>
              </a:lnSpc>
              <a:spcBef>
                <a:spcPts val="0"/>
              </a:spcBef>
              <a:spcAft>
                <a:spcPts val="0"/>
              </a:spcAft>
              <a:buClr>
                <a:schemeClr val="dk1"/>
              </a:buClr>
              <a:buSzPts val="2800"/>
              <a:buFont typeface="Calibri"/>
              <a:buNone/>
            </a:pPr>
            <a:endParaRPr lang="sv-SE" sz="28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2800" b="0" i="1" u="none" strike="noStrike" kern="1200" cap="none" spc="0" normalizeH="0" baseline="0" noProof="0" dirty="0">
                <a:ln>
                  <a:noFill/>
                </a:ln>
                <a:solidFill>
                  <a:prstClr val="black"/>
                </a:solidFill>
                <a:effectLst/>
                <a:uLnTx/>
                <a:uFillTx/>
                <a:latin typeface="Calibri" panose="020F0502020204030204"/>
                <a:ea typeface="+mn-ea"/>
                <a:cs typeface="+mn-cs"/>
              </a:rPr>
              <a:t>KYSS,</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Kent Wisti, Maria </a:t>
            </a:r>
            <a:r>
              <a:rPr kumimoji="0" lang="sv-SE" sz="2800" b="0" i="0" u="none" strike="noStrike" kern="1200" cap="none" spc="0" normalizeH="0" baseline="0" noProof="0" dirty="0" err="1">
                <a:ln>
                  <a:noFill/>
                </a:ln>
                <a:solidFill>
                  <a:prstClr val="black"/>
                </a:solidFill>
                <a:effectLst/>
                <a:uLnTx/>
                <a:uFillTx/>
                <a:latin typeface="Calibri" panose="020F0502020204030204"/>
                <a:ea typeface="+mn-ea"/>
                <a:cs typeface="+mn-cs"/>
              </a:rPr>
              <a:t>Küchen</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Susanne Dahl, Skruv förlag</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2800" b="0" i="1" u="none" strike="noStrike" kern="1200" cap="none" spc="0" normalizeH="0" baseline="0" noProof="0" dirty="0">
                <a:ln>
                  <a:noFill/>
                </a:ln>
                <a:solidFill>
                  <a:prstClr val="black"/>
                </a:solidFill>
                <a:effectLst/>
                <a:uLnTx/>
                <a:uFillTx/>
                <a:latin typeface="Calibri" panose="020F0502020204030204"/>
                <a:ea typeface="+mn-ea"/>
                <a:cs typeface="+mn-cs"/>
              </a:rPr>
              <a:t>Det heliga äktenskapet, </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Emma </a:t>
            </a:r>
            <a:r>
              <a:rPr kumimoji="0" lang="sv-SE" sz="2800" b="0" i="0" u="none" strike="noStrike" kern="1200" cap="none" spc="0" normalizeH="0" baseline="0" noProof="0" dirty="0" err="1">
                <a:ln>
                  <a:noFill/>
                </a:ln>
                <a:solidFill>
                  <a:prstClr val="black"/>
                </a:solidFill>
                <a:effectLst/>
                <a:uLnTx/>
                <a:uFillTx/>
                <a:latin typeface="Calibri" panose="020F0502020204030204"/>
                <a:ea typeface="+mn-ea"/>
                <a:cs typeface="+mn-cs"/>
              </a:rPr>
              <a:t>Audas</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Artos </a:t>
            </a:r>
            <a:r>
              <a:rPr kumimoji="0" lang="sv-SE" sz="2800" b="0" i="0" u="none" strike="noStrike" kern="1200" cap="none" spc="0" normalizeH="0" baseline="0" noProof="0" dirty="0" err="1">
                <a:ln>
                  <a:noFill/>
                </a:ln>
                <a:solidFill>
                  <a:prstClr val="black"/>
                </a:solidFill>
                <a:effectLst/>
                <a:uLnTx/>
                <a:uFillTx/>
                <a:latin typeface="Calibri" panose="020F0502020204030204"/>
                <a:ea typeface="+mn-ea"/>
                <a:cs typeface="+mn-cs"/>
              </a:rPr>
              <a:t>Academic</a:t>
            </a:r>
            <a:endPar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2800" b="0" i="1" u="none" strike="noStrike" kern="1200" cap="none" spc="0" normalizeH="0" baseline="0" noProof="0" dirty="0">
                <a:ln>
                  <a:noFill/>
                </a:ln>
                <a:solidFill>
                  <a:prstClr val="black"/>
                </a:solidFill>
                <a:effectLst/>
                <a:uLnTx/>
                <a:uFillTx/>
                <a:latin typeface="Calibri" panose="020F0502020204030204"/>
                <a:ea typeface="+mn-ea"/>
                <a:cs typeface="+mn-cs"/>
              </a:rPr>
              <a:t>Stora porrboken, </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Nina </a:t>
            </a:r>
            <a:r>
              <a:rPr kumimoji="0" lang="sv-SE" sz="2800" b="0" i="0" u="none" strike="noStrike" kern="1200" cap="none" spc="0" normalizeH="0" baseline="0" noProof="0" dirty="0" err="1">
                <a:ln>
                  <a:noFill/>
                </a:ln>
                <a:solidFill>
                  <a:prstClr val="black"/>
                </a:solidFill>
                <a:effectLst/>
                <a:uLnTx/>
                <a:uFillTx/>
                <a:latin typeface="Calibri" panose="020F0502020204030204"/>
                <a:ea typeface="+mn-ea"/>
                <a:cs typeface="+mn-cs"/>
              </a:rPr>
              <a:t>Rung</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red. </a:t>
            </a:r>
            <a:r>
              <a:rPr kumimoji="0" lang="sv-SE" sz="2800" b="0" i="0" u="none" strike="noStrike" kern="1200" cap="none" spc="0" normalizeH="0" baseline="0" noProof="0" dirty="0" err="1">
                <a:ln>
                  <a:noFill/>
                </a:ln>
                <a:solidFill>
                  <a:prstClr val="black"/>
                </a:solidFill>
                <a:effectLst/>
                <a:uLnTx/>
                <a:uFillTx/>
                <a:latin typeface="Calibri" panose="020F0502020204030204"/>
                <a:ea typeface="+mn-ea"/>
                <a:cs typeface="+mn-cs"/>
              </a:rPr>
              <a:t>Rebel</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Books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sv-SE" sz="2800" b="0" i="1" u="none" strike="noStrike" kern="1200" cap="none" spc="0" normalizeH="0" baseline="0" noProof="0" dirty="0">
                <a:ln>
                  <a:noFill/>
                </a:ln>
                <a:solidFill>
                  <a:prstClr val="black"/>
                </a:solidFill>
                <a:effectLst/>
                <a:uLnTx/>
                <a:uFillTx/>
                <a:latin typeface="Calibri" panose="020F0502020204030204"/>
                <a:ea typeface="+mn-ea"/>
                <a:cs typeface="+mn-cs"/>
              </a:rPr>
              <a:t>Man – i ljuset av #metoo</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Calle Brunell, Brombergs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sv-SE" sz="2800" i="1" kern="1200" dirty="0">
                <a:solidFill>
                  <a:prstClr val="black"/>
                </a:solidFill>
                <a:ea typeface="+mn-ea"/>
                <a:cs typeface="+mn-cs"/>
              </a:rPr>
              <a:t>Undervisa om sexualitet, samtycke och relationer</a:t>
            </a:r>
            <a:r>
              <a:rPr lang="sv-SE" sz="2800" kern="1200" dirty="0">
                <a:solidFill>
                  <a:prstClr val="black"/>
                </a:solidFill>
                <a:ea typeface="+mn-ea"/>
                <a:cs typeface="+mn-cs"/>
              </a:rPr>
              <a:t>, Kalle Norvall, </a:t>
            </a:r>
            <a:r>
              <a:rPr lang="sv-SE" sz="2800" kern="1200" dirty="0" err="1">
                <a:solidFill>
                  <a:prstClr val="black"/>
                </a:solidFill>
                <a:ea typeface="+mn-ea"/>
                <a:cs typeface="+mn-cs"/>
              </a:rPr>
              <a:t>Gotia</a:t>
            </a:r>
            <a:endPar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Stort TACK!</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Hör gärna av er: 	</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6"/>
              </a:rPr>
              <a:t>kent.wisti@svenskakyrkan.se</a:t>
            </a:r>
            <a:endPar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7"/>
              </a:rPr>
              <a:t>susanne.dahl@kyrkanpacampus.se</a:t>
            </a:r>
            <a:endParaRPr kumimoji="0" lang="sv-S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0" indent="-279400" algn="l" rtl="0">
              <a:lnSpc>
                <a:spcPct val="90000"/>
              </a:lnSpc>
              <a:spcBef>
                <a:spcPts val="0"/>
              </a:spcBef>
              <a:spcAft>
                <a:spcPts val="0"/>
              </a:spcAft>
              <a:buClr>
                <a:schemeClr val="dk1"/>
              </a:buClr>
              <a:buSzPts val="2800"/>
              <a:buFont typeface="Calibri"/>
              <a:buNone/>
            </a:pPr>
            <a:endParaRPr sz="2800" dirty="0"/>
          </a:p>
          <a:p>
            <a:pPr marL="457200" lvl="0" indent="-228600" algn="l" rtl="0">
              <a:lnSpc>
                <a:spcPct val="90000"/>
              </a:lnSpc>
              <a:spcBef>
                <a:spcPts val="0"/>
              </a:spcBef>
              <a:spcAft>
                <a:spcPts val="0"/>
              </a:spcAft>
              <a:buSzPts val="2800"/>
              <a:buNone/>
            </a:pPr>
            <a:endParaRPr sz="2800" b="1" dirty="0">
              <a:latin typeface="Calibri"/>
              <a:ea typeface="Calibri"/>
              <a:cs typeface="Calibri"/>
              <a:sym typeface="Calibri"/>
            </a:endParaRPr>
          </a:p>
          <a:p>
            <a:pPr marL="0" lvl="0" indent="0" algn="l" rtl="0">
              <a:lnSpc>
                <a:spcPct val="90000"/>
              </a:lnSpc>
              <a:spcBef>
                <a:spcPts val="1000"/>
              </a:spcBef>
              <a:spcAft>
                <a:spcPts val="0"/>
              </a:spcAft>
              <a:buSzPts val="2400"/>
              <a:buNone/>
            </a:pPr>
            <a:endParaRPr sz="2800" dirty="0"/>
          </a:p>
        </p:txBody>
      </p:sp>
      <p:grpSp>
        <p:nvGrpSpPr>
          <p:cNvPr id="321" name="Google Shape;321;p21"/>
          <p:cNvGrpSpPr/>
          <p:nvPr/>
        </p:nvGrpSpPr>
        <p:grpSpPr>
          <a:xfrm>
            <a:off x="9514114" y="1"/>
            <a:ext cx="2873828" cy="1458686"/>
            <a:chOff x="9514114" y="1"/>
            <a:chExt cx="2873828" cy="1458686"/>
          </a:xfrm>
        </p:grpSpPr>
        <p:pic>
          <p:nvPicPr>
            <p:cNvPr id="322" name="Google Shape;322;p21" descr="Kamera kontur"/>
            <p:cNvPicPr preferRelativeResize="0"/>
            <p:nvPr/>
          </p:nvPicPr>
          <p:blipFill rotWithShape="1">
            <a:blip r:embed="rId8">
              <a:alphaModFix/>
            </a:blip>
            <a:srcRect/>
            <a:stretch/>
          </p:blipFill>
          <p:spPr>
            <a:xfrm>
              <a:off x="9828412" y="298762"/>
              <a:ext cx="781575" cy="821152"/>
            </a:xfrm>
            <a:prstGeom prst="rect">
              <a:avLst/>
            </a:prstGeom>
            <a:noFill/>
            <a:ln>
              <a:noFill/>
            </a:ln>
          </p:spPr>
        </p:pic>
        <p:sp>
          <p:nvSpPr>
            <p:cNvPr id="323" name="Google Shape;323;p21"/>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1" i="1" u="none" strike="noStrike" kern="0" cap="none" spc="0" normalizeH="0" baseline="0" noProof="0">
                  <a:ln>
                    <a:noFill/>
                  </a:ln>
                  <a:solidFill>
                    <a:srgbClr val="000000"/>
                  </a:solidFill>
                  <a:effectLst/>
                  <a:uLnTx/>
                  <a:uFillTx/>
                  <a:latin typeface="Arial"/>
                  <a:ea typeface="Arial"/>
                  <a:cs typeface="Arial"/>
                  <a:sym typeface="Arial"/>
                </a:rPr>
                <a:t>Fota gärna frågorna!</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4" name="Google Shape;324;p21"/>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grpSp>
    </p:spTree>
    <p:extLst>
      <p:ext uri="{BB962C8B-B14F-4D97-AF65-F5344CB8AC3E}">
        <p14:creationId xmlns:p14="http://schemas.microsoft.com/office/powerpoint/2010/main" val="1954643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22"/>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30" name="Google Shape;330;p22"/>
          <p:cNvSpPr txBox="1">
            <a:spLocks noGrp="1"/>
          </p:cNvSpPr>
          <p:nvPr>
            <p:ph type="ctrTitle"/>
          </p:nvPr>
        </p:nvSpPr>
        <p:spPr>
          <a:xfrm>
            <a:off x="261257" y="197857"/>
            <a:ext cx="53104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Utbildningstillfälle 5</a:t>
            </a:r>
            <a:endParaRPr sz="4000" b="1">
              <a:solidFill>
                <a:srgbClr val="C00000"/>
              </a:solidFill>
            </a:endParaRPr>
          </a:p>
        </p:txBody>
      </p:sp>
      <p:grpSp>
        <p:nvGrpSpPr>
          <p:cNvPr id="331" name="Google Shape;331;p22"/>
          <p:cNvGrpSpPr/>
          <p:nvPr/>
        </p:nvGrpSpPr>
        <p:grpSpPr>
          <a:xfrm>
            <a:off x="7451494" y="5874026"/>
            <a:ext cx="4589230" cy="839668"/>
            <a:chOff x="7109726" y="5811495"/>
            <a:chExt cx="4930997" cy="902199"/>
          </a:xfrm>
        </p:grpSpPr>
        <p:pic>
          <p:nvPicPr>
            <p:cNvPr id="332" name="Google Shape;332;p22"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33" name="Google Shape;333;p22"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34" name="Google Shape;334;p22"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35" name="Google Shape;335;p22"/>
          <p:cNvSpPr txBox="1">
            <a:spLocks noGrp="1"/>
          </p:cNvSpPr>
          <p:nvPr>
            <p:ph type="subTitle" idx="1"/>
          </p:nvPr>
        </p:nvSpPr>
        <p:spPr>
          <a:xfrm>
            <a:off x="694837" y="1634433"/>
            <a:ext cx="11497200" cy="4204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endParaRPr sz="2800" dirty="0"/>
          </a:p>
          <a:p>
            <a:pPr marL="457200" lvl="0" indent="-457200" algn="l" rtl="0">
              <a:lnSpc>
                <a:spcPct val="90000"/>
              </a:lnSpc>
              <a:spcBef>
                <a:spcPts val="0"/>
              </a:spcBef>
              <a:spcAft>
                <a:spcPts val="0"/>
              </a:spcAft>
              <a:buSzPts val="2800"/>
              <a:buFont typeface="Calibri"/>
              <a:buChar char="-"/>
            </a:pPr>
            <a:r>
              <a:rPr lang="sv-SE" b="1" dirty="0"/>
              <a:t>Torsdagen den 9 februari kl. 9-12</a:t>
            </a:r>
            <a:endParaRPr dirty="0"/>
          </a:p>
          <a:p>
            <a:pPr marL="0" lvl="0" indent="0" algn="l" rtl="0">
              <a:lnSpc>
                <a:spcPct val="90000"/>
              </a:lnSpc>
              <a:spcBef>
                <a:spcPts val="0"/>
              </a:spcBef>
              <a:spcAft>
                <a:spcPts val="0"/>
              </a:spcAft>
              <a:buSzPts val="2800"/>
              <a:buNone/>
            </a:pPr>
            <a:endParaRPr b="1" dirty="0"/>
          </a:p>
          <a:p>
            <a:pPr marL="457200" lvl="0" indent="-457200" algn="l" rtl="0">
              <a:lnSpc>
                <a:spcPct val="90000"/>
              </a:lnSpc>
              <a:spcBef>
                <a:spcPts val="0"/>
              </a:spcBef>
              <a:spcAft>
                <a:spcPts val="0"/>
              </a:spcAft>
              <a:buSzPts val="2800"/>
              <a:buFont typeface="Calibri"/>
              <a:buChar char="-"/>
            </a:pPr>
            <a:r>
              <a:rPr lang="sv-SE" b="1" dirty="0"/>
              <a:t>Temat är etnicitet</a:t>
            </a:r>
            <a:endParaRPr dirty="0"/>
          </a:p>
          <a:p>
            <a:pPr marL="457200" lvl="0" indent="-279400" algn="l" rtl="0">
              <a:lnSpc>
                <a:spcPct val="90000"/>
              </a:lnSpc>
              <a:spcBef>
                <a:spcPts val="0"/>
              </a:spcBef>
              <a:spcAft>
                <a:spcPts val="0"/>
              </a:spcAft>
              <a:buSzPts val="2800"/>
              <a:buFont typeface="Calibri"/>
              <a:buNone/>
            </a:pPr>
            <a:endParaRPr b="1" dirty="0"/>
          </a:p>
          <a:p>
            <a:pPr marL="457200" lvl="0" indent="-457200" algn="l" rtl="0">
              <a:lnSpc>
                <a:spcPct val="90000"/>
              </a:lnSpc>
              <a:spcBef>
                <a:spcPts val="0"/>
              </a:spcBef>
              <a:spcAft>
                <a:spcPts val="0"/>
              </a:spcAft>
              <a:buSzPts val="2800"/>
              <a:buFont typeface="Calibri"/>
              <a:buChar char="-"/>
            </a:pPr>
            <a:r>
              <a:rPr lang="sv-SE" b="1" dirty="0"/>
              <a:t>Föreläsare är Hanna Wallensten och Anthony </a:t>
            </a:r>
            <a:r>
              <a:rPr lang="sv-SE" b="1" dirty="0" err="1"/>
              <a:t>Reddie</a:t>
            </a:r>
            <a:endParaRPr dirty="0"/>
          </a:p>
          <a:p>
            <a:pPr marL="457200" lvl="0" indent="-228600" algn="l" rtl="0">
              <a:lnSpc>
                <a:spcPct val="90000"/>
              </a:lnSpc>
              <a:spcBef>
                <a:spcPts val="0"/>
              </a:spcBef>
              <a:spcAft>
                <a:spcPts val="0"/>
              </a:spcAft>
              <a:buSzPts val="2800"/>
              <a:buNone/>
            </a:pPr>
            <a:endParaRPr sz="2800" b="1" dirty="0">
              <a:latin typeface="Calibri"/>
              <a:ea typeface="Calibri"/>
              <a:cs typeface="Calibri"/>
              <a:sym typeface="Calibri"/>
            </a:endParaRPr>
          </a:p>
          <a:p>
            <a:pPr marL="0" lvl="0" indent="0" algn="l" rtl="0">
              <a:lnSpc>
                <a:spcPct val="90000"/>
              </a:lnSpc>
              <a:spcBef>
                <a:spcPts val="1000"/>
              </a:spcBef>
              <a:spcAft>
                <a:spcPts val="0"/>
              </a:spcAft>
              <a:buSzPts val="2400"/>
              <a:buNone/>
            </a:pP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21"/>
          <p:cNvSpPr/>
          <p:nvPr/>
        </p:nvSpPr>
        <p:spPr>
          <a:xfrm>
            <a:off x="10886"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15" name="Google Shape;315;p21"/>
          <p:cNvSpPr txBox="1">
            <a:spLocks noGrp="1"/>
          </p:cNvSpPr>
          <p:nvPr>
            <p:ph type="ctrTitle"/>
          </p:nvPr>
        </p:nvSpPr>
        <p:spPr>
          <a:xfrm>
            <a:off x="500741" y="-122410"/>
            <a:ext cx="6529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Hemuppgifter till nästa gång</a:t>
            </a:r>
            <a:endParaRPr sz="4000" b="1">
              <a:solidFill>
                <a:srgbClr val="C00000"/>
              </a:solidFill>
            </a:endParaRPr>
          </a:p>
        </p:txBody>
      </p:sp>
      <p:grpSp>
        <p:nvGrpSpPr>
          <p:cNvPr id="316" name="Google Shape;316;p21"/>
          <p:cNvGrpSpPr/>
          <p:nvPr/>
        </p:nvGrpSpPr>
        <p:grpSpPr>
          <a:xfrm>
            <a:off x="7451494" y="5874026"/>
            <a:ext cx="4589230" cy="839668"/>
            <a:chOff x="7109726" y="5811495"/>
            <a:chExt cx="4930997" cy="902199"/>
          </a:xfrm>
        </p:grpSpPr>
        <p:pic>
          <p:nvPicPr>
            <p:cNvPr id="317" name="Google Shape;317;p21"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18" name="Google Shape;318;p21"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19" name="Google Shape;319;p21"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20" name="Google Shape;320;p21"/>
          <p:cNvSpPr txBox="1">
            <a:spLocks noGrp="1"/>
          </p:cNvSpPr>
          <p:nvPr>
            <p:ph type="subTitle" idx="1"/>
          </p:nvPr>
        </p:nvSpPr>
        <p:spPr>
          <a:xfrm>
            <a:off x="694800" y="1314166"/>
            <a:ext cx="10691657" cy="42042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sv-SE" sz="3200" b="1" dirty="0"/>
              <a:t>1. Fundera tillsammans utifrån frågorna om sexualitet:</a:t>
            </a:r>
            <a:br>
              <a:rPr lang="sv-SE" sz="3200" b="1" dirty="0"/>
            </a:br>
            <a:endParaRPr sz="2000" b="1" dirty="0"/>
          </a:p>
          <a:p>
            <a:pPr marL="0" marR="0" lvl="0" indent="0" algn="l" defTabSz="914400" rtl="0" eaLnBrk="0" fontAlgn="base" latinLnBrk="0" hangingPunct="0">
              <a:lnSpc>
                <a:spcPct val="100000"/>
              </a:lnSpc>
              <a:spcBef>
                <a:spcPct val="0"/>
              </a:spcBef>
              <a:spcAft>
                <a:spcPct val="0"/>
              </a:spcAft>
              <a:buClrTx/>
              <a:buSzTx/>
              <a:buFont typeface="Arial"/>
              <a:buNone/>
              <a:tabLst/>
              <a:defRPr/>
            </a:pPr>
            <a:r>
              <a:rPr kumimoji="0" lang="sv-SE" altLang="sv-SE" sz="20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sym typeface="Arial"/>
              </a:rPr>
              <a:t>Var får sexualiteten plats i kyrka och samhälle? Och hur får sexualitet ta plats? </a:t>
            </a:r>
          </a:p>
          <a:p>
            <a:pPr marL="0" marR="0" lvl="0" indent="0" algn="l" defTabSz="914400" rtl="0" eaLnBrk="0" fontAlgn="base" latinLnBrk="0" hangingPunct="0">
              <a:lnSpc>
                <a:spcPct val="100000"/>
              </a:lnSpc>
              <a:spcBef>
                <a:spcPct val="0"/>
              </a:spcBef>
              <a:spcAft>
                <a:spcPct val="0"/>
              </a:spcAft>
              <a:buClrTx/>
              <a:buSzTx/>
              <a:buFont typeface="Arial"/>
              <a:buNone/>
              <a:tabLst/>
              <a:defRPr/>
            </a:pPr>
            <a:endParaRPr kumimoji="0" lang="sv-SE" altLang="sv-SE" sz="20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sym typeface="Arial"/>
            </a:endParaRPr>
          </a:p>
          <a:p>
            <a:pPr marL="0" marR="0" lvl="0" indent="0" algn="l" defTabSz="914400" rtl="0" eaLnBrk="0" fontAlgn="base" latinLnBrk="0" hangingPunct="0">
              <a:lnSpc>
                <a:spcPct val="100000"/>
              </a:lnSpc>
              <a:spcBef>
                <a:spcPct val="0"/>
              </a:spcBef>
              <a:spcAft>
                <a:spcPct val="0"/>
              </a:spcAft>
              <a:buClrTx/>
              <a:buSzTx/>
              <a:buFont typeface="Arial"/>
              <a:buNone/>
              <a:tabLst/>
              <a:defRPr/>
            </a:pPr>
            <a:r>
              <a:rPr kumimoji="0" lang="sv-SE" altLang="sv-SE" sz="20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sym typeface="Arial"/>
              </a:rPr>
              <a:t>Rent konkret – hur framställs sex i kyrkans sammanhang och i samhället i stort? </a:t>
            </a:r>
            <a:endParaRPr kumimoji="0" lang="sv-SE" altLang="sv-SE"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Saknar</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du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något</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i</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gestaltningen</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av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erotik</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idag</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I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så</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 fall </a:t>
            </a:r>
            <a:r>
              <a:rPr kumimoji="0" lang="en-US" sz="20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sym typeface="Arial"/>
              </a:rPr>
              <a:t>vad</a:t>
            </a:r>
            <a:r>
              <a:rPr kumimoji="0" lang="en-US"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sv-SE"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rPr>
              <a:t>Hur bidrar vi som kyrka till att skapa och stärka en inkluderande syn på sex/sexualitet och främja en samtyckeskultur</a:t>
            </a:r>
            <a:r>
              <a:rPr kumimoji="0" lang="sv-SE" sz="1800" b="0" i="0" u="none" strike="noStrike" kern="0" cap="none" spc="0" normalizeH="0" baseline="0" noProof="0" dirty="0">
                <a:ln>
                  <a:noFill/>
                </a:ln>
                <a:solidFill>
                  <a:srgbClr val="000000"/>
                </a:solidFill>
                <a:effectLst/>
                <a:uLnTx/>
                <a:uFillTx/>
                <a:latin typeface="Calibri" panose="020F0502020204030204" pitchFamily="34" charset="0"/>
                <a:cs typeface="Arial"/>
                <a:sym typeface="Arial"/>
              </a:rPr>
              <a:t>?</a:t>
            </a:r>
            <a:br>
              <a:rPr lang="sv-SE" b="1" dirty="0"/>
            </a:br>
            <a:endParaRPr b="1" dirty="0"/>
          </a:p>
          <a:p>
            <a:pPr marL="0" lvl="0" indent="0" algn="l" rtl="0">
              <a:lnSpc>
                <a:spcPct val="90000"/>
              </a:lnSpc>
              <a:spcBef>
                <a:spcPts val="0"/>
              </a:spcBef>
              <a:spcAft>
                <a:spcPts val="0"/>
              </a:spcAft>
              <a:buClr>
                <a:schemeClr val="dk1"/>
              </a:buClr>
              <a:buSzPts val="2800"/>
              <a:buNone/>
            </a:pPr>
            <a:r>
              <a:rPr lang="sv-SE" sz="3200" b="1" dirty="0">
                <a:latin typeface="Calibri"/>
                <a:ea typeface="Calibri"/>
                <a:cs typeface="Calibri"/>
                <a:sym typeface="Calibri"/>
              </a:rPr>
              <a:t>2. </a:t>
            </a:r>
            <a:r>
              <a:rPr lang="sv-SE" sz="2800" b="1" dirty="0">
                <a:latin typeface="Calibri"/>
                <a:ea typeface="Calibri"/>
                <a:cs typeface="Calibri"/>
                <a:sym typeface="Calibri"/>
              </a:rPr>
              <a:t>Läs boken ”</a:t>
            </a:r>
            <a:r>
              <a:rPr lang="sv-SE" sz="2800" b="1" dirty="0" err="1"/>
              <a:t>Etnicity</a:t>
            </a:r>
            <a:r>
              <a:rPr lang="sv-SE" sz="2800" b="1" dirty="0"/>
              <a:t>” </a:t>
            </a:r>
            <a:r>
              <a:rPr lang="sv-SE" sz="2800" dirty="0"/>
              <a:t>av </a:t>
            </a:r>
            <a:r>
              <a:rPr lang="sv-SE" sz="2800" b="1" i="0" dirty="0">
                <a:solidFill>
                  <a:srgbClr val="000000"/>
                </a:solidFill>
                <a:effectLst/>
                <a:latin typeface="-apple-system"/>
              </a:rPr>
              <a:t>Michael </a:t>
            </a:r>
            <a:r>
              <a:rPr lang="sv-SE" sz="2800" b="1" i="0" dirty="0" err="1">
                <a:solidFill>
                  <a:srgbClr val="000000"/>
                </a:solidFill>
                <a:effectLst/>
                <a:latin typeface="-apple-system"/>
              </a:rPr>
              <a:t>Jagessar</a:t>
            </a:r>
            <a:endParaRPr sz="2800" dirty="0"/>
          </a:p>
          <a:p>
            <a:pPr marL="457200" lvl="0" indent="-279400" algn="l" rtl="0">
              <a:lnSpc>
                <a:spcPct val="90000"/>
              </a:lnSpc>
              <a:spcBef>
                <a:spcPts val="0"/>
              </a:spcBef>
              <a:spcAft>
                <a:spcPts val="0"/>
              </a:spcAft>
              <a:buClr>
                <a:schemeClr val="dk1"/>
              </a:buClr>
              <a:buSzPts val="2800"/>
              <a:buFont typeface="Calibri"/>
              <a:buNone/>
            </a:pPr>
            <a:endParaRPr sz="2800" dirty="0"/>
          </a:p>
          <a:p>
            <a:pPr marL="457200" lvl="0" indent="-279400" algn="l" rtl="0">
              <a:lnSpc>
                <a:spcPct val="90000"/>
              </a:lnSpc>
              <a:spcBef>
                <a:spcPts val="0"/>
              </a:spcBef>
              <a:spcAft>
                <a:spcPts val="0"/>
              </a:spcAft>
              <a:buClr>
                <a:schemeClr val="dk1"/>
              </a:buClr>
              <a:buSzPts val="2800"/>
              <a:buFont typeface="Calibri"/>
              <a:buNone/>
            </a:pPr>
            <a:endParaRPr sz="2800" dirty="0"/>
          </a:p>
          <a:p>
            <a:pPr marL="457200" lvl="0" indent="-228600" algn="l" rtl="0">
              <a:lnSpc>
                <a:spcPct val="90000"/>
              </a:lnSpc>
              <a:spcBef>
                <a:spcPts val="0"/>
              </a:spcBef>
              <a:spcAft>
                <a:spcPts val="0"/>
              </a:spcAft>
              <a:buSzPts val="2800"/>
              <a:buNone/>
            </a:pPr>
            <a:endParaRPr sz="2800" b="1" dirty="0">
              <a:latin typeface="Calibri"/>
              <a:ea typeface="Calibri"/>
              <a:cs typeface="Calibri"/>
              <a:sym typeface="Calibri"/>
            </a:endParaRPr>
          </a:p>
          <a:p>
            <a:pPr marL="0" lvl="0" indent="0" algn="l" rtl="0">
              <a:lnSpc>
                <a:spcPct val="90000"/>
              </a:lnSpc>
              <a:spcBef>
                <a:spcPts val="1000"/>
              </a:spcBef>
              <a:spcAft>
                <a:spcPts val="0"/>
              </a:spcAft>
              <a:buSzPts val="2400"/>
              <a:buNone/>
            </a:pPr>
            <a:endParaRPr sz="2800" dirty="0"/>
          </a:p>
        </p:txBody>
      </p:sp>
      <p:grpSp>
        <p:nvGrpSpPr>
          <p:cNvPr id="321" name="Google Shape;321;p21"/>
          <p:cNvGrpSpPr/>
          <p:nvPr/>
        </p:nvGrpSpPr>
        <p:grpSpPr>
          <a:xfrm>
            <a:off x="9514114" y="1"/>
            <a:ext cx="2873828" cy="1458686"/>
            <a:chOff x="9514114" y="1"/>
            <a:chExt cx="2873828" cy="1458686"/>
          </a:xfrm>
        </p:grpSpPr>
        <p:pic>
          <p:nvPicPr>
            <p:cNvPr id="322" name="Google Shape;322;p21" descr="Kamera kontur"/>
            <p:cNvPicPr preferRelativeResize="0"/>
            <p:nvPr/>
          </p:nvPicPr>
          <p:blipFill rotWithShape="1">
            <a:blip r:embed="rId6">
              <a:alphaModFix/>
            </a:blip>
            <a:srcRect/>
            <a:stretch/>
          </p:blipFill>
          <p:spPr>
            <a:xfrm>
              <a:off x="9828412" y="298762"/>
              <a:ext cx="781575" cy="821152"/>
            </a:xfrm>
            <a:prstGeom prst="rect">
              <a:avLst/>
            </a:prstGeom>
            <a:noFill/>
            <a:ln>
              <a:noFill/>
            </a:ln>
          </p:spPr>
        </p:pic>
        <p:sp>
          <p:nvSpPr>
            <p:cNvPr id="323" name="Google Shape;323;p21"/>
            <p:cNvSpPr txBox="1"/>
            <p:nvPr/>
          </p:nvSpPr>
          <p:spPr>
            <a:xfrm>
              <a:off x="10597321" y="384225"/>
              <a:ext cx="1790621" cy="6356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sv-SE" sz="2000" b="1" i="1" u="none" strike="noStrike" cap="none">
                  <a:solidFill>
                    <a:srgbClr val="000000"/>
                  </a:solidFill>
                  <a:latin typeface="Arial"/>
                  <a:ea typeface="Arial"/>
                  <a:cs typeface="Arial"/>
                  <a:sym typeface="Arial"/>
                </a:rPr>
                <a:t>Fota gärna frågorna!</a:t>
              </a:r>
              <a:endParaRPr/>
            </a:p>
          </p:txBody>
        </p:sp>
        <p:sp>
          <p:nvSpPr>
            <p:cNvPr id="324" name="Google Shape;324;p21"/>
            <p:cNvSpPr/>
            <p:nvPr/>
          </p:nvSpPr>
          <p:spPr>
            <a:xfrm>
              <a:off x="9514114" y="1"/>
              <a:ext cx="2641252" cy="1458686"/>
            </a:xfrm>
            <a:prstGeom prst="leftArrow">
              <a:avLst>
                <a:gd name="adj1" fmla="val 50000"/>
                <a:gd name="adj2" fmla="val 50000"/>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22"/>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30" name="Google Shape;330;p22"/>
          <p:cNvSpPr txBox="1">
            <a:spLocks noGrp="1"/>
          </p:cNvSpPr>
          <p:nvPr>
            <p:ph type="ctrTitle"/>
          </p:nvPr>
        </p:nvSpPr>
        <p:spPr>
          <a:xfrm>
            <a:off x="261257" y="197857"/>
            <a:ext cx="53104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Heldag 11 maj</a:t>
            </a:r>
            <a:endParaRPr sz="4000" b="1" dirty="0">
              <a:solidFill>
                <a:srgbClr val="C00000"/>
              </a:solidFill>
            </a:endParaRPr>
          </a:p>
        </p:txBody>
      </p:sp>
      <p:grpSp>
        <p:nvGrpSpPr>
          <p:cNvPr id="331" name="Google Shape;331;p22"/>
          <p:cNvGrpSpPr/>
          <p:nvPr/>
        </p:nvGrpSpPr>
        <p:grpSpPr>
          <a:xfrm>
            <a:off x="7451494" y="5874026"/>
            <a:ext cx="4589230" cy="839668"/>
            <a:chOff x="7109726" y="5811495"/>
            <a:chExt cx="4930997" cy="902199"/>
          </a:xfrm>
        </p:grpSpPr>
        <p:pic>
          <p:nvPicPr>
            <p:cNvPr id="332" name="Google Shape;332;p22"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33" name="Google Shape;333;p22"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34" name="Google Shape;334;p22"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35" name="Google Shape;335;p22"/>
          <p:cNvSpPr txBox="1">
            <a:spLocks noGrp="1"/>
          </p:cNvSpPr>
          <p:nvPr>
            <p:ph type="subTitle" idx="1"/>
          </p:nvPr>
        </p:nvSpPr>
        <p:spPr>
          <a:xfrm>
            <a:off x="694837" y="1634433"/>
            <a:ext cx="11497200" cy="4204200"/>
          </a:xfrm>
          <a:prstGeom prst="rect">
            <a:avLst/>
          </a:prstGeom>
          <a:noFill/>
          <a:ln>
            <a:noFill/>
          </a:ln>
        </p:spPr>
        <p:txBody>
          <a:bodyPr spcFirstLastPara="1" wrap="square" lIns="91425" tIns="45700" rIns="91425" bIns="45700" anchor="t" anchorCtr="0">
            <a:noAutofit/>
          </a:bodyPr>
          <a:lstStyle/>
          <a:p>
            <a:pPr marL="457200" lvl="0" indent="-228600" algn="l" rtl="0">
              <a:lnSpc>
                <a:spcPct val="90000"/>
              </a:lnSpc>
              <a:spcBef>
                <a:spcPts val="0"/>
              </a:spcBef>
              <a:spcAft>
                <a:spcPts val="0"/>
              </a:spcAft>
              <a:buSzPts val="2800"/>
              <a:buNone/>
            </a:pPr>
            <a:endParaRPr sz="2800" b="1" dirty="0">
              <a:latin typeface="Calibri"/>
              <a:ea typeface="Calibri"/>
              <a:cs typeface="Calibri"/>
              <a:sym typeface="Calibri"/>
            </a:endParaRPr>
          </a:p>
          <a:p>
            <a:pPr lvl="0" indent="-457200" algn="l" rtl="0">
              <a:lnSpc>
                <a:spcPct val="90000"/>
              </a:lnSpc>
              <a:spcBef>
                <a:spcPts val="1000"/>
              </a:spcBef>
              <a:spcAft>
                <a:spcPts val="0"/>
              </a:spcAft>
              <a:buSzPts val="2400"/>
              <a:buFont typeface="Arial" panose="020B0604020202020204" pitchFamily="34" charset="0"/>
              <a:buChar char="•"/>
            </a:pPr>
            <a:r>
              <a:rPr lang="sv-SE" sz="2800" dirty="0"/>
              <a:t>I Flemingsbergs kyrka</a:t>
            </a:r>
            <a:br>
              <a:rPr lang="sv-SE" sz="2800" dirty="0"/>
            </a:br>
            <a:endParaRPr lang="sv-SE" sz="2800" dirty="0"/>
          </a:p>
          <a:p>
            <a:pPr lvl="0" indent="-457200" algn="l" rtl="0">
              <a:lnSpc>
                <a:spcPct val="90000"/>
              </a:lnSpc>
              <a:spcBef>
                <a:spcPts val="1000"/>
              </a:spcBef>
              <a:spcAft>
                <a:spcPts val="0"/>
              </a:spcAft>
              <a:buSzPts val="2400"/>
              <a:buFont typeface="Arial" panose="020B0604020202020204" pitchFamily="34" charset="0"/>
              <a:buChar char="•"/>
            </a:pPr>
            <a:r>
              <a:rPr lang="sv-SE" sz="2800" dirty="0"/>
              <a:t>09:30-16:00 (cirka)</a:t>
            </a:r>
            <a:br>
              <a:rPr lang="sv-SE" sz="2800" dirty="0"/>
            </a:br>
            <a:endParaRPr lang="sv-SE" sz="2800" dirty="0"/>
          </a:p>
          <a:p>
            <a:pPr lvl="0" indent="-457200" algn="l">
              <a:buFont typeface="Arial" panose="020B0604020202020204" pitchFamily="34" charset="0"/>
              <a:buChar char="•"/>
            </a:pPr>
            <a:r>
              <a:rPr lang="sv-SE" sz="2800" dirty="0"/>
              <a:t>Ruth Wilde, Bilan Osman, Mina </a:t>
            </a:r>
            <a:r>
              <a:rPr lang="sv-SE" sz="2800" dirty="0" err="1"/>
              <a:t>Dennert</a:t>
            </a:r>
            <a:r>
              <a:rPr lang="sv-SE" sz="2800" dirty="0"/>
              <a:t> med flera</a:t>
            </a:r>
            <a:br>
              <a:rPr lang="sv-SE" sz="2800" dirty="0"/>
            </a:br>
            <a:endParaRPr lang="sv-SE" sz="2800" dirty="0"/>
          </a:p>
          <a:p>
            <a:pPr lvl="0" indent="-457200" algn="l">
              <a:buFont typeface="Arial" panose="020B0604020202020204" pitchFamily="34" charset="0"/>
              <a:buChar char="•"/>
            </a:pPr>
            <a:r>
              <a:rPr lang="sv-SE" sz="2800" dirty="0"/>
              <a:t>Mer information kommer…</a:t>
            </a:r>
            <a:endParaRPr sz="2800" dirty="0"/>
          </a:p>
        </p:txBody>
      </p:sp>
    </p:spTree>
    <p:extLst>
      <p:ext uri="{BB962C8B-B14F-4D97-AF65-F5344CB8AC3E}">
        <p14:creationId xmlns:p14="http://schemas.microsoft.com/office/powerpoint/2010/main" val="276223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p:nvPr/>
        </p:nvSpPr>
        <p:spPr>
          <a:xfrm>
            <a:off x="-19877" y="-184072"/>
            <a:ext cx="12211877"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2"/>
          <p:cNvSpPr txBox="1">
            <a:spLocks noGrp="1"/>
          </p:cNvSpPr>
          <p:nvPr>
            <p:ph type="ctrTitle"/>
          </p:nvPr>
        </p:nvSpPr>
        <p:spPr>
          <a:xfrm>
            <a:off x="1275521" y="293354"/>
            <a:ext cx="9144000"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Bön</a:t>
            </a:r>
            <a:endParaRPr sz="4000" b="1" dirty="0">
              <a:solidFill>
                <a:srgbClr val="C00000"/>
              </a:solidFill>
            </a:endParaRPr>
          </a:p>
        </p:txBody>
      </p:sp>
      <p:grpSp>
        <p:nvGrpSpPr>
          <p:cNvPr id="92" name="Google Shape;92;p2"/>
          <p:cNvGrpSpPr/>
          <p:nvPr/>
        </p:nvGrpSpPr>
        <p:grpSpPr>
          <a:xfrm>
            <a:off x="7451494" y="5874026"/>
            <a:ext cx="4589230" cy="839668"/>
            <a:chOff x="7109726" y="5811495"/>
            <a:chExt cx="4930997" cy="902199"/>
          </a:xfrm>
        </p:grpSpPr>
        <p:pic>
          <p:nvPicPr>
            <p:cNvPr id="93" name="Google Shape;93;p2"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94" name="Google Shape;94;p2"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95" name="Google Shape;95;p2"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96" name="Google Shape;96;p2"/>
          <p:cNvSpPr txBox="1">
            <a:spLocks noGrp="1"/>
          </p:cNvSpPr>
          <p:nvPr>
            <p:ph type="subTitle" idx="1"/>
          </p:nvPr>
        </p:nvSpPr>
        <p:spPr>
          <a:xfrm>
            <a:off x="56323" y="1710814"/>
            <a:ext cx="12206469" cy="312614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800"/>
              <a:buNone/>
            </a:pP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23"/>
          <p:cNvSpPr/>
          <p:nvPr/>
        </p:nvSpPr>
        <p:spPr>
          <a:xfrm>
            <a:off x="0" y="-99391"/>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41" name="Google Shape;341;p23"/>
          <p:cNvSpPr txBox="1">
            <a:spLocks noGrp="1"/>
          </p:cNvSpPr>
          <p:nvPr>
            <p:ph type="ctrTitle"/>
          </p:nvPr>
        </p:nvSpPr>
        <p:spPr>
          <a:xfrm>
            <a:off x="360597" y="148003"/>
            <a:ext cx="11637674"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Sinnesrobönen</a:t>
            </a:r>
            <a:endParaRPr sz="4000" b="1">
              <a:solidFill>
                <a:srgbClr val="C00000"/>
              </a:solidFill>
            </a:endParaRPr>
          </a:p>
        </p:txBody>
      </p:sp>
      <p:grpSp>
        <p:nvGrpSpPr>
          <p:cNvPr id="342" name="Google Shape;342;p23"/>
          <p:cNvGrpSpPr/>
          <p:nvPr/>
        </p:nvGrpSpPr>
        <p:grpSpPr>
          <a:xfrm>
            <a:off x="7451494" y="5874026"/>
            <a:ext cx="4589230" cy="839668"/>
            <a:chOff x="7109726" y="5811495"/>
            <a:chExt cx="4930997" cy="902199"/>
          </a:xfrm>
        </p:grpSpPr>
        <p:pic>
          <p:nvPicPr>
            <p:cNvPr id="343" name="Google Shape;343;p23"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344" name="Google Shape;344;p23"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345" name="Google Shape;345;p23"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346" name="Google Shape;346;p23"/>
          <p:cNvSpPr txBox="1">
            <a:spLocks noGrp="1"/>
          </p:cNvSpPr>
          <p:nvPr>
            <p:ph type="subTitle" idx="1"/>
          </p:nvPr>
        </p:nvSpPr>
        <p:spPr>
          <a:xfrm>
            <a:off x="1546138" y="1400833"/>
            <a:ext cx="9775006" cy="420432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SzPts val="2800"/>
              <a:buNone/>
            </a:pPr>
            <a:endParaRPr i="1"/>
          </a:p>
          <a:p>
            <a:pPr marL="0" lvl="0" indent="0" algn="ctr" rtl="0">
              <a:lnSpc>
                <a:spcPct val="90000"/>
              </a:lnSpc>
              <a:spcBef>
                <a:spcPts val="1000"/>
              </a:spcBef>
              <a:spcAft>
                <a:spcPts val="0"/>
              </a:spcAft>
              <a:buSzPts val="2800"/>
              <a:buNone/>
            </a:pPr>
            <a:endParaRPr i="1"/>
          </a:p>
          <a:p>
            <a:pPr marL="0" lvl="0" indent="0" algn="ctr" rtl="0">
              <a:lnSpc>
                <a:spcPct val="150000"/>
              </a:lnSpc>
              <a:spcBef>
                <a:spcPts val="1000"/>
              </a:spcBef>
              <a:spcAft>
                <a:spcPts val="0"/>
              </a:spcAft>
              <a:buSzPts val="2800"/>
              <a:buNone/>
            </a:pPr>
            <a:r>
              <a:rPr lang="sv-SE" i="1"/>
              <a:t>Gud, ge mig sinnesro att acceptera det jag inte kan förändra</a:t>
            </a:r>
            <a:r>
              <a:rPr lang="sv-SE"/>
              <a:t>, </a:t>
            </a:r>
            <a:r>
              <a:rPr lang="sv-SE" i="1"/>
              <a:t>mod att förändra det jag kan och förstånd att inse skillnaden.</a:t>
            </a:r>
            <a:endParaRPr/>
          </a:p>
          <a:p>
            <a:pPr marL="0" lvl="0" indent="0" algn="ctr" rtl="0">
              <a:lnSpc>
                <a:spcPct val="90000"/>
              </a:lnSpc>
              <a:spcBef>
                <a:spcPts val="1000"/>
              </a:spcBef>
              <a:spcAft>
                <a:spcPts val="0"/>
              </a:spcAft>
              <a:buClr>
                <a:schemeClr val="dk1"/>
              </a:buClr>
              <a:buSzPts val="2800"/>
              <a:buNone/>
            </a:pPr>
            <a:endParaRPr sz="28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p:nvPr/>
        </p:nvSpPr>
        <p:spPr>
          <a:xfrm>
            <a:off x="-19877" y="-184072"/>
            <a:ext cx="12211877"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2" name="Google Shape;102;p3"/>
          <p:cNvSpPr txBox="1">
            <a:spLocks noGrp="1"/>
          </p:cNvSpPr>
          <p:nvPr>
            <p:ph type="ctrTitle"/>
          </p:nvPr>
        </p:nvSpPr>
        <p:spPr>
          <a:xfrm>
            <a:off x="1275521" y="293354"/>
            <a:ext cx="9144000"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dirty="0">
                <a:solidFill>
                  <a:srgbClr val="C00000"/>
                </a:solidFill>
              </a:rPr>
              <a:t>Välkomna till utbildningstillfälle 5</a:t>
            </a:r>
            <a:endParaRPr sz="4000" b="1" dirty="0">
              <a:solidFill>
                <a:srgbClr val="C00000"/>
              </a:solidFill>
            </a:endParaRPr>
          </a:p>
        </p:txBody>
      </p:sp>
      <p:grpSp>
        <p:nvGrpSpPr>
          <p:cNvPr id="103" name="Google Shape;103;p3"/>
          <p:cNvGrpSpPr/>
          <p:nvPr/>
        </p:nvGrpSpPr>
        <p:grpSpPr>
          <a:xfrm>
            <a:off x="7451494" y="5874026"/>
            <a:ext cx="4589230" cy="839668"/>
            <a:chOff x="7109726" y="5811495"/>
            <a:chExt cx="4930997" cy="902199"/>
          </a:xfrm>
        </p:grpSpPr>
        <p:pic>
          <p:nvPicPr>
            <p:cNvPr id="104" name="Google Shape;104;p3"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05" name="Google Shape;105;p3"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06" name="Google Shape;106;p3"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07" name="Google Shape;107;p3"/>
          <p:cNvSpPr txBox="1">
            <a:spLocks noGrp="1"/>
          </p:cNvSpPr>
          <p:nvPr>
            <p:ph type="subTitle" idx="1"/>
          </p:nvPr>
        </p:nvSpPr>
        <p:spPr>
          <a:xfrm>
            <a:off x="1773449" y="2015625"/>
            <a:ext cx="9667500" cy="3511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sv-SE" sz="2800" b="1" dirty="0">
                <a:latin typeface="Calibri"/>
                <a:ea typeface="Calibri"/>
                <a:cs typeface="Calibri"/>
                <a:sym typeface="Calibri"/>
              </a:rPr>
              <a:t>Dagens Tema:</a:t>
            </a:r>
            <a:endParaRPr dirty="0"/>
          </a:p>
          <a:p>
            <a:pPr marL="0" lvl="0" indent="0" algn="l" rtl="0">
              <a:lnSpc>
                <a:spcPct val="90000"/>
              </a:lnSpc>
              <a:spcBef>
                <a:spcPts val="1000"/>
              </a:spcBef>
              <a:spcAft>
                <a:spcPts val="0"/>
              </a:spcAft>
              <a:buClr>
                <a:schemeClr val="dk1"/>
              </a:buClr>
              <a:buSzPts val="2800"/>
              <a:buNone/>
            </a:pPr>
            <a:r>
              <a:rPr lang="sv-SE" sz="2800" dirty="0"/>
              <a:t>Sexualitet</a:t>
            </a:r>
            <a:endParaRPr dirty="0"/>
          </a:p>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Dagens föreläsare:</a:t>
            </a:r>
            <a:endParaRPr dirty="0"/>
          </a:p>
          <a:p>
            <a:pPr marL="0" lvl="0" indent="0" algn="l" rtl="0">
              <a:lnSpc>
                <a:spcPct val="90000"/>
              </a:lnSpc>
              <a:spcBef>
                <a:spcPts val="1000"/>
              </a:spcBef>
              <a:spcAft>
                <a:spcPts val="0"/>
              </a:spcAft>
              <a:buClr>
                <a:schemeClr val="dk1"/>
              </a:buClr>
              <a:buSzPts val="2800"/>
              <a:buNone/>
            </a:pPr>
            <a:r>
              <a:rPr lang="sv-SE" sz="2800" dirty="0"/>
              <a:t>Susanne Dahl och Kent </a:t>
            </a:r>
            <a:r>
              <a:rPr lang="sv-SE" sz="2800" dirty="0" err="1"/>
              <a:t>Wisti</a:t>
            </a:r>
            <a:endParaRPr lang="sv-SE" sz="2800" dirty="0"/>
          </a:p>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Litteratur: </a:t>
            </a:r>
            <a:br>
              <a:rPr lang="sv-SE" sz="2800" dirty="0">
                <a:latin typeface="Calibri"/>
                <a:ea typeface="Calibri"/>
                <a:cs typeface="Calibri"/>
                <a:sym typeface="Calibri"/>
              </a:rPr>
            </a:br>
            <a:r>
              <a:rPr lang="sv-SE" sz="2800" dirty="0">
                <a:latin typeface="Calibri"/>
                <a:ea typeface="Calibri"/>
                <a:cs typeface="Calibri"/>
                <a:sym typeface="Calibri"/>
              </a:rPr>
              <a:t>”</a:t>
            </a:r>
            <a:r>
              <a:rPr lang="sv-SE" sz="2800" dirty="0" err="1"/>
              <a:t>Sexuality</a:t>
            </a:r>
            <a:r>
              <a:rPr lang="sv-SE" sz="2800" dirty="0"/>
              <a:t>” av </a:t>
            </a:r>
            <a:r>
              <a:rPr lang="sv-SE" sz="2800" dirty="0" err="1"/>
              <a:t>Susannah</a:t>
            </a:r>
            <a:r>
              <a:rPr lang="sv-SE" sz="2800" dirty="0"/>
              <a:t> Cornwall</a:t>
            </a:r>
            <a:r>
              <a:rPr lang="sv-SE" sz="2800" dirty="0">
                <a:latin typeface="Calibri"/>
                <a:ea typeface="Calibri"/>
                <a:cs typeface="Calibri"/>
                <a:sym typeface="Calibri"/>
              </a:rPr>
              <a:t>  </a:t>
            </a:r>
            <a:endParaRPr sz="28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6"/>
          <p:cNvSpPr/>
          <p:nvPr/>
        </p:nvSpPr>
        <p:spPr>
          <a:xfrm>
            <a:off x="-19877" y="-129208"/>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5" name="Google Shape;135;p6"/>
          <p:cNvSpPr txBox="1">
            <a:spLocks noGrp="1"/>
          </p:cNvSpPr>
          <p:nvPr>
            <p:ph type="ctrTitle"/>
          </p:nvPr>
        </p:nvSpPr>
        <p:spPr>
          <a:xfrm>
            <a:off x="498117" y="373891"/>
            <a:ext cx="1091647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Varför en processutbildning om Inclusive Church?</a:t>
            </a:r>
            <a:endParaRPr/>
          </a:p>
        </p:txBody>
      </p:sp>
      <p:grpSp>
        <p:nvGrpSpPr>
          <p:cNvPr id="136" name="Google Shape;136;p6"/>
          <p:cNvGrpSpPr/>
          <p:nvPr/>
        </p:nvGrpSpPr>
        <p:grpSpPr>
          <a:xfrm>
            <a:off x="7451494" y="5874026"/>
            <a:ext cx="4589230" cy="839668"/>
            <a:chOff x="7109726" y="5811495"/>
            <a:chExt cx="4930997" cy="902199"/>
          </a:xfrm>
        </p:grpSpPr>
        <p:pic>
          <p:nvPicPr>
            <p:cNvPr id="137" name="Google Shape;137;p6"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38" name="Google Shape;138;p6"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39" name="Google Shape;139;p6"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40" name="Google Shape;140;p6"/>
          <p:cNvSpPr txBox="1">
            <a:spLocks noGrp="1"/>
          </p:cNvSpPr>
          <p:nvPr>
            <p:ph type="subTitle" idx="1"/>
          </p:nvPr>
        </p:nvSpPr>
        <p:spPr>
          <a:xfrm>
            <a:off x="619334" y="2353776"/>
            <a:ext cx="8731495" cy="3565695"/>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rgbClr val="000000"/>
              </a:buClr>
              <a:buSzPts val="1400"/>
              <a:buFont typeface="Calibri"/>
              <a:buChar char="-"/>
            </a:pPr>
            <a:r>
              <a:rPr lang="sv-SE" sz="2800">
                <a:latin typeface="Calibri"/>
                <a:ea typeface="Calibri"/>
                <a:cs typeface="Calibri"/>
                <a:sym typeface="Calibri"/>
              </a:rPr>
              <a:t>Vilka saknar vi idag i gudstjänst och verksamhet?</a:t>
            </a:r>
            <a:endParaRPr sz="2800">
              <a:latin typeface="Calibri"/>
              <a:ea typeface="Calibri"/>
              <a:cs typeface="Calibri"/>
              <a:sym typeface="Calibri"/>
            </a:endParaRPr>
          </a:p>
          <a:p>
            <a:pPr marL="342900" lvl="0" indent="-342900" algn="l" rtl="0">
              <a:lnSpc>
                <a:spcPct val="100000"/>
              </a:lnSpc>
              <a:spcBef>
                <a:spcPts val="1800"/>
              </a:spcBef>
              <a:spcAft>
                <a:spcPts val="0"/>
              </a:spcAft>
              <a:buClr>
                <a:srgbClr val="000000"/>
              </a:buClr>
              <a:buSzPts val="1400"/>
              <a:buFont typeface="Calibri"/>
              <a:buChar char="-"/>
            </a:pPr>
            <a:r>
              <a:rPr lang="sv-SE" sz="2800">
                <a:latin typeface="Calibri"/>
                <a:ea typeface="Calibri"/>
                <a:cs typeface="Calibri"/>
                <a:sym typeface="Calibri"/>
              </a:rPr>
              <a:t>Varför känner sig några inte välkomna eller upplever församlingen som otillgänglig eller otrygg? </a:t>
            </a:r>
            <a:endParaRPr sz="2800">
              <a:latin typeface="Calibri"/>
              <a:ea typeface="Calibri"/>
              <a:cs typeface="Calibri"/>
              <a:sym typeface="Calibri"/>
            </a:endParaRPr>
          </a:p>
          <a:p>
            <a:pPr marL="342900" lvl="0" indent="-342900" algn="l" rtl="0">
              <a:lnSpc>
                <a:spcPct val="100000"/>
              </a:lnSpc>
              <a:spcBef>
                <a:spcPts val="1800"/>
              </a:spcBef>
              <a:spcAft>
                <a:spcPts val="0"/>
              </a:spcAft>
              <a:buClr>
                <a:srgbClr val="000000"/>
              </a:buClr>
              <a:buSzPts val="1400"/>
              <a:buFont typeface="Calibri"/>
              <a:buChar char="-"/>
            </a:pPr>
            <a:r>
              <a:rPr lang="sv-SE" sz="2800">
                <a:latin typeface="Calibri"/>
                <a:ea typeface="Calibri"/>
                <a:cs typeface="Calibri"/>
                <a:sym typeface="Calibri"/>
              </a:rPr>
              <a:t>Hur kan evangeliet få nå till fler?</a:t>
            </a:r>
            <a:endParaRPr sz="2800">
              <a:latin typeface="Calibri"/>
              <a:ea typeface="Calibri"/>
              <a:cs typeface="Calibri"/>
              <a:sym typeface="Calibri"/>
            </a:endParaRPr>
          </a:p>
          <a:p>
            <a:pPr marL="0" lvl="0" indent="0" algn="l" rtl="0">
              <a:lnSpc>
                <a:spcPct val="90000"/>
              </a:lnSpc>
              <a:spcBef>
                <a:spcPts val="1800"/>
              </a:spcBef>
              <a:spcAft>
                <a:spcPts val="0"/>
              </a:spcAft>
              <a:buClr>
                <a:schemeClr val="dk1"/>
              </a:buClr>
              <a:buSzPts val="2800"/>
              <a:buNone/>
            </a:pPr>
            <a:endParaRPr sz="2800" b="1">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endParaRPr sz="2800" b="1">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4"/>
          <p:cNvSpPr/>
          <p:nvPr/>
        </p:nvSpPr>
        <p:spPr>
          <a:xfrm>
            <a:off x="-83434" y="-15096"/>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3" name="Google Shape;113;p4"/>
          <p:cNvSpPr txBox="1">
            <a:spLocks noGrp="1"/>
          </p:cNvSpPr>
          <p:nvPr>
            <p:ph type="ctrTitle"/>
          </p:nvPr>
        </p:nvSpPr>
        <p:spPr>
          <a:xfrm>
            <a:off x="576944" y="57907"/>
            <a:ext cx="4413648"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Inclusive Church</a:t>
            </a:r>
            <a:endParaRPr sz="4000" b="1">
              <a:solidFill>
                <a:srgbClr val="C00000"/>
              </a:solidFill>
            </a:endParaRPr>
          </a:p>
        </p:txBody>
      </p:sp>
      <p:grpSp>
        <p:nvGrpSpPr>
          <p:cNvPr id="114" name="Google Shape;114;p4"/>
          <p:cNvGrpSpPr/>
          <p:nvPr/>
        </p:nvGrpSpPr>
        <p:grpSpPr>
          <a:xfrm>
            <a:off x="7451494" y="5874026"/>
            <a:ext cx="4589230" cy="839668"/>
            <a:chOff x="7109726" y="5811495"/>
            <a:chExt cx="4930997" cy="902199"/>
          </a:xfrm>
        </p:grpSpPr>
        <p:pic>
          <p:nvPicPr>
            <p:cNvPr id="115" name="Google Shape;115;p4"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16" name="Google Shape;116;p4"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17" name="Google Shape;117;p4"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18" name="Google Shape;118;p4"/>
          <p:cNvSpPr txBox="1">
            <a:spLocks noGrp="1"/>
          </p:cNvSpPr>
          <p:nvPr>
            <p:ph type="subTitle" idx="1"/>
          </p:nvPr>
        </p:nvSpPr>
        <p:spPr>
          <a:xfrm>
            <a:off x="984738" y="1530950"/>
            <a:ext cx="10325687" cy="3723221"/>
          </a:xfrm>
          <a:prstGeom prst="rect">
            <a:avLst/>
          </a:prstGeom>
          <a:noFill/>
          <a:ln>
            <a:noFill/>
          </a:ln>
        </p:spPr>
        <p:txBody>
          <a:bodyPr spcFirstLastPara="1" wrap="square" lIns="91425" tIns="45700" rIns="91425" bIns="45700" anchor="t" anchorCtr="0">
            <a:noAutofit/>
          </a:bodyPr>
          <a:lstStyle/>
          <a:p>
            <a:pPr marL="0" lvl="0" indent="0" algn="l" rtl="0">
              <a:lnSpc>
                <a:spcPct val="140000"/>
              </a:lnSpc>
              <a:spcBef>
                <a:spcPts val="0"/>
              </a:spcBef>
              <a:spcAft>
                <a:spcPts val="0"/>
              </a:spcAft>
              <a:buClr>
                <a:schemeClr val="dk1"/>
              </a:buClr>
              <a:buSzPts val="1960"/>
              <a:buNone/>
            </a:pPr>
            <a:r>
              <a:rPr lang="sv-SE" sz="1960"/>
              <a:t>"We believe in inclusive Church - a church which celebrates and affirms every person and does not discriminate. We will continue to challenge the church where it continues to discriminate against people on grounds of disability, economic power, ethnicity, gender, gender identity, learning disability, mental health, neurodiversity, or sexuality. We believe in a Church which welcomes and serves all people in the name of Jesus Christ; which is scripturally faithful; which seeks to proclaim the Gospel afresh for each generation; and which, in the power of the Holy Spirit, allows all people to grasp how wide and long and high and deep is the love of Jesus Christ."</a:t>
            </a:r>
            <a:endParaRPr sz="196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5"/>
          <p:cNvSpPr/>
          <p:nvPr/>
        </p:nvSpPr>
        <p:spPr>
          <a:xfrm>
            <a:off x="-83434" y="-123953"/>
            <a:ext cx="12358868" cy="591500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4" name="Google Shape;124;p5"/>
          <p:cNvSpPr txBox="1">
            <a:spLocks noGrp="1"/>
          </p:cNvSpPr>
          <p:nvPr>
            <p:ph type="ctrTitle"/>
          </p:nvPr>
        </p:nvSpPr>
        <p:spPr>
          <a:xfrm>
            <a:off x="0" y="38150"/>
            <a:ext cx="4380992" cy="1060823"/>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På svenska</a:t>
            </a:r>
            <a:endParaRPr sz="4000" b="1">
              <a:solidFill>
                <a:srgbClr val="C00000"/>
              </a:solidFill>
            </a:endParaRPr>
          </a:p>
        </p:txBody>
      </p:sp>
      <p:grpSp>
        <p:nvGrpSpPr>
          <p:cNvPr id="125" name="Google Shape;125;p5"/>
          <p:cNvGrpSpPr/>
          <p:nvPr/>
        </p:nvGrpSpPr>
        <p:grpSpPr>
          <a:xfrm>
            <a:off x="7451494" y="5874026"/>
            <a:ext cx="4589230" cy="839668"/>
            <a:chOff x="7109726" y="5811495"/>
            <a:chExt cx="4930997" cy="902199"/>
          </a:xfrm>
        </p:grpSpPr>
        <p:pic>
          <p:nvPicPr>
            <p:cNvPr id="126" name="Google Shape;126;p5"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27" name="Google Shape;127;p5"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28" name="Google Shape;128;p5"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29" name="Google Shape;129;p5"/>
          <p:cNvSpPr txBox="1">
            <a:spLocks noGrp="1"/>
          </p:cNvSpPr>
          <p:nvPr>
            <p:ph type="subTitle" idx="1"/>
          </p:nvPr>
        </p:nvSpPr>
        <p:spPr>
          <a:xfrm>
            <a:off x="984738" y="1530950"/>
            <a:ext cx="10325687" cy="3723221"/>
          </a:xfrm>
          <a:prstGeom prst="rect">
            <a:avLst/>
          </a:prstGeom>
          <a:noFill/>
          <a:ln>
            <a:noFill/>
          </a:ln>
        </p:spPr>
        <p:txBody>
          <a:bodyPr spcFirstLastPara="1" wrap="square" lIns="91425" tIns="45700" rIns="91425" bIns="45700" anchor="t" anchorCtr="0">
            <a:noAutofit/>
          </a:bodyPr>
          <a:lstStyle/>
          <a:p>
            <a:pPr marL="0" lvl="0" indent="0" algn="l" rtl="0">
              <a:lnSpc>
                <a:spcPct val="140000"/>
              </a:lnSpc>
              <a:spcBef>
                <a:spcPts val="0"/>
              </a:spcBef>
              <a:spcAft>
                <a:spcPts val="0"/>
              </a:spcAft>
              <a:buSzPts val="1960"/>
              <a:buNone/>
            </a:pPr>
            <a:r>
              <a:rPr lang="sv-SE" sz="2000"/>
              <a:t>"Vi tror på en inkluderande kyrka - en kyrka som firar och bekräftar varje person och inte diskriminerar. Vi kommer att fortsätta att utmana kyrkan där den fortsätter att diskriminera människor på grund av funktionsvariationer, ekonomisk makt, etnicitet, kön, könsidentitet, intellektuella funktionsvariationer, psykisk hälsa, neuropsykiatriska funktionsnedsättningar eller sexualitet. Vi tror på en kyrka som välkomnar och tjänar alla människor i Jesu Kristi namn, som är trogen skriften, som försöker förkunna evangeliet på nytt för varje generation, och som i kraft av den Helige Ande, tillåter alla människor att förstå hur bred och lång och hög och djup Jesu Kristi kärlek är. ” </a:t>
            </a:r>
            <a:endParaRPr/>
          </a:p>
          <a:p>
            <a:pPr marL="0" lvl="0" indent="0" algn="l" rtl="0">
              <a:lnSpc>
                <a:spcPct val="140000"/>
              </a:lnSpc>
              <a:spcBef>
                <a:spcPts val="0"/>
              </a:spcBef>
              <a:spcAft>
                <a:spcPts val="0"/>
              </a:spcAft>
              <a:buSzPts val="1960"/>
              <a:buNone/>
            </a:pPr>
            <a:endParaRPr sz="2000"/>
          </a:p>
          <a:p>
            <a:pPr marL="0" lvl="0" indent="0" algn="l" rtl="0">
              <a:lnSpc>
                <a:spcPct val="140000"/>
              </a:lnSpc>
              <a:spcBef>
                <a:spcPts val="0"/>
              </a:spcBef>
              <a:spcAft>
                <a:spcPts val="0"/>
              </a:spcAft>
              <a:buSzPts val="1960"/>
              <a:buNone/>
            </a:pPr>
            <a:r>
              <a:rPr lang="sv-SE" sz="2000"/>
              <a:t>/utbildningsansvarigas egen översättning</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7"/>
          <p:cNvSpPr/>
          <p:nvPr/>
        </p:nvSpPr>
        <p:spPr>
          <a:xfrm>
            <a:off x="0" y="5673816"/>
            <a:ext cx="7363450" cy="1338690"/>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6" name="Google Shape;146;p7"/>
          <p:cNvSpPr/>
          <p:nvPr/>
        </p:nvSpPr>
        <p:spPr>
          <a:xfrm>
            <a:off x="0" y="10274"/>
            <a:ext cx="12358868" cy="5815615"/>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7" name="Google Shape;147;p7"/>
          <p:cNvSpPr txBox="1">
            <a:spLocks noGrp="1"/>
          </p:cNvSpPr>
          <p:nvPr>
            <p:ph type="ctrTitle"/>
          </p:nvPr>
        </p:nvSpPr>
        <p:spPr>
          <a:xfrm>
            <a:off x="-152400" y="224354"/>
            <a:ext cx="4712309" cy="7081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Dagens upplägg</a:t>
            </a:r>
            <a:endParaRPr sz="4000" b="1">
              <a:solidFill>
                <a:srgbClr val="C00000"/>
              </a:solidFill>
            </a:endParaRPr>
          </a:p>
        </p:txBody>
      </p:sp>
      <p:grpSp>
        <p:nvGrpSpPr>
          <p:cNvPr id="148" name="Google Shape;148;p7"/>
          <p:cNvGrpSpPr/>
          <p:nvPr/>
        </p:nvGrpSpPr>
        <p:grpSpPr>
          <a:xfrm>
            <a:off x="7451494" y="5874026"/>
            <a:ext cx="4589230" cy="839668"/>
            <a:chOff x="7109726" y="5811495"/>
            <a:chExt cx="4930997" cy="902199"/>
          </a:xfrm>
        </p:grpSpPr>
        <p:pic>
          <p:nvPicPr>
            <p:cNvPr id="149" name="Google Shape;149;p7"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50" name="Google Shape;150;p7"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51" name="Google Shape;151;p7"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52" name="Google Shape;152;p7"/>
          <p:cNvSpPr txBox="1">
            <a:spLocks noGrp="1"/>
          </p:cNvSpPr>
          <p:nvPr>
            <p:ph type="subTitle" idx="1"/>
          </p:nvPr>
        </p:nvSpPr>
        <p:spPr>
          <a:xfrm>
            <a:off x="468513" y="1292763"/>
            <a:ext cx="12714513" cy="4747206"/>
          </a:xfrm>
          <a:prstGeom prst="rect">
            <a:avLst/>
          </a:prstGeom>
          <a:noFill/>
          <a:ln>
            <a:noFill/>
          </a:ln>
        </p:spPr>
        <p:txBody>
          <a:bodyPr spcFirstLastPara="1" wrap="square" lIns="91425" tIns="45700" rIns="91425" bIns="45700" anchor="t" anchorCtr="0">
            <a:noAutofit/>
          </a:bodyPr>
          <a:lstStyle/>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09:00            	Välkomna och presentation av dagens tema</a:t>
            </a:r>
            <a:r>
              <a:rPr lang="sv-SE" sz="1800" dirty="0">
                <a:latin typeface="Calibri" panose="020F0502020204030204" pitchFamily="34" charset="0"/>
                <a:ea typeface="Calibri" panose="020F0502020204030204" pitchFamily="34" charset="0"/>
              </a:rPr>
              <a:t> och</a:t>
            </a:r>
            <a:r>
              <a:rPr lang="sv-SE" sz="1800" dirty="0">
                <a:effectLst/>
                <a:latin typeface="Calibri" panose="020F0502020204030204" pitchFamily="34" charset="0"/>
                <a:ea typeface="Calibri" panose="020F0502020204030204" pitchFamily="34" charset="0"/>
              </a:rPr>
              <a:t> upplägg. </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09:15            	Gruppsamtal i smågrupper utifrån boken ”</a:t>
            </a:r>
            <a:r>
              <a:rPr lang="sv-SE" sz="1800" dirty="0" err="1">
                <a:effectLst/>
                <a:latin typeface="Calibri" panose="020F0502020204030204" pitchFamily="34" charset="0"/>
                <a:ea typeface="Calibri" panose="020F0502020204030204" pitchFamily="34" charset="0"/>
              </a:rPr>
              <a:t>Sexuality</a:t>
            </a:r>
            <a:r>
              <a:rPr lang="sv-SE" sz="1800" dirty="0">
                <a:effectLst/>
                <a:latin typeface="Calibri" panose="020F0502020204030204" pitchFamily="34" charset="0"/>
                <a:ea typeface="Calibri" panose="020F0502020204030204" pitchFamily="34" charset="0"/>
              </a:rPr>
              <a:t>” av </a:t>
            </a:r>
            <a:r>
              <a:rPr lang="sv-SE" sz="1800" dirty="0" err="1">
                <a:effectLst/>
                <a:latin typeface="Calibri" panose="020F0502020204030204" pitchFamily="34" charset="0"/>
                <a:ea typeface="Calibri" panose="020F0502020204030204" pitchFamily="34" charset="0"/>
              </a:rPr>
              <a:t>Susannah</a:t>
            </a:r>
            <a:r>
              <a:rPr lang="sv-SE" sz="1800" dirty="0">
                <a:effectLst/>
                <a:latin typeface="Calibri" panose="020F0502020204030204" pitchFamily="34" charset="0"/>
                <a:ea typeface="Calibri" panose="020F0502020204030204" pitchFamily="34" charset="0"/>
              </a:rPr>
              <a:t> Cornwall</a:t>
            </a:r>
            <a:endParaRPr lang="sv-SE" sz="1800" dirty="0">
              <a:effectLst/>
              <a:latin typeface="Times New Roman" panose="02020603050405020304" pitchFamily="18" charset="0"/>
              <a:ea typeface="Times New Roman" panose="02020603050405020304" pitchFamily="18" charset="0"/>
            </a:endParaRPr>
          </a:p>
          <a:p>
            <a:pPr marL="0" lvl="0" indent="0" algn="l" rtl="0">
              <a:lnSpc>
                <a:spcPct val="87000"/>
              </a:lnSpc>
              <a:spcBef>
                <a:spcPts val="1800"/>
              </a:spcBef>
              <a:spcAft>
                <a:spcPts val="0"/>
              </a:spcAft>
              <a:buClr>
                <a:schemeClr val="dk1"/>
              </a:buClr>
              <a:buSzPts val="2029"/>
              <a:buNone/>
            </a:pPr>
            <a:r>
              <a:rPr lang="sv-SE" sz="1800" dirty="0">
                <a:effectLst/>
                <a:latin typeface="Calibri" panose="020F0502020204030204" pitchFamily="34" charset="0"/>
                <a:ea typeface="Calibri" panose="020F0502020204030204" pitchFamily="34" charset="0"/>
              </a:rPr>
              <a:t>09:45           	Paus </a:t>
            </a:r>
          </a:p>
          <a:p>
            <a:pPr marL="0" indent="0" algn="l">
              <a:lnSpc>
                <a:spcPct val="87000"/>
              </a:lnSpc>
              <a:spcBef>
                <a:spcPts val="1800"/>
              </a:spcBef>
              <a:buSzPts val="2029"/>
            </a:pPr>
            <a:r>
              <a:rPr lang="sv-SE" sz="1800" dirty="0">
                <a:latin typeface="Calibri" panose="020F0502020204030204" pitchFamily="34" charset="0"/>
                <a:ea typeface="Calibri" panose="020F0502020204030204" pitchFamily="34" charset="0"/>
              </a:rPr>
              <a:t>10:00</a:t>
            </a:r>
            <a:r>
              <a:rPr lang="sv-SE" sz="1800" dirty="0">
                <a:effectLst/>
                <a:latin typeface="Calibri" panose="020F0502020204030204" pitchFamily="34" charset="0"/>
                <a:ea typeface="Calibri" panose="020F0502020204030204" pitchFamily="34" charset="0"/>
              </a:rPr>
              <a:t>            	Föreläsning med </a:t>
            </a:r>
            <a:r>
              <a:rPr lang="sv-SE" sz="1800" dirty="0">
                <a:latin typeface="Calibri" panose="020F0502020204030204" pitchFamily="34" charset="0"/>
                <a:ea typeface="Calibri" panose="020F0502020204030204" pitchFamily="34" charset="0"/>
              </a:rPr>
              <a:t>Susanne Dahl och Kent </a:t>
            </a:r>
            <a:r>
              <a:rPr lang="sv-SE" sz="1800" dirty="0" err="1">
                <a:latin typeface="Calibri" panose="020F0502020204030204" pitchFamily="34" charset="0"/>
                <a:ea typeface="Calibri" panose="020F0502020204030204" pitchFamily="34" charset="0"/>
              </a:rPr>
              <a:t>Wisti</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11:00		Paus</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11:10		Samtal i grupper</a:t>
            </a:r>
            <a:endParaRPr lang="sv-SE" sz="1800" dirty="0">
              <a:effectLst/>
              <a:latin typeface="Times New Roman" panose="02020603050405020304" pitchFamily="18" charset="0"/>
              <a:ea typeface="Times New Roman" panose="02020603050405020304" pitchFamily="18"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11:45            	Hemuppgift delas, datum/tema/föreläsare till nästa gång, bön. 	</a:t>
            </a:r>
            <a:endParaRPr lang="sv-SE" sz="1800" dirty="0">
              <a:latin typeface="Times New Roman" panose="02020603050405020304" pitchFamily="18" charset="0"/>
              <a:ea typeface="Calibri" panose="020F0502020204030204" pitchFamily="34" charset="0"/>
            </a:endParaRPr>
          </a:p>
          <a:p>
            <a:pPr marL="0" indent="0" algn="l">
              <a:lnSpc>
                <a:spcPct val="87000"/>
              </a:lnSpc>
              <a:spcBef>
                <a:spcPts val="1800"/>
              </a:spcBef>
              <a:buSzPts val="2029"/>
            </a:pPr>
            <a:r>
              <a:rPr lang="sv-SE" sz="1800" dirty="0">
                <a:effectLst/>
                <a:latin typeface="Calibri" panose="020F0502020204030204" pitchFamily="34" charset="0"/>
                <a:ea typeface="Calibri" panose="020F0502020204030204" pitchFamily="34" charset="0"/>
              </a:rPr>
              <a:t>12:00            	Slut</a:t>
            </a:r>
            <a:endParaRPr lang="sv-SE" sz="1800" dirty="0">
              <a:effectLst/>
              <a:latin typeface="Times New Roman" panose="02020603050405020304" pitchFamily="18" charset="0"/>
              <a:ea typeface="Times New Roman" panose="02020603050405020304" pitchFamily="18" charset="0"/>
            </a:endParaRPr>
          </a:p>
          <a:p>
            <a:pPr marL="0" lvl="0" indent="0" algn="l" rtl="0">
              <a:lnSpc>
                <a:spcPct val="87000"/>
              </a:lnSpc>
              <a:spcBef>
                <a:spcPts val="1800"/>
              </a:spcBef>
              <a:spcAft>
                <a:spcPts val="0"/>
              </a:spcAft>
              <a:buClr>
                <a:schemeClr val="dk1"/>
              </a:buClr>
              <a:buSzPts val="2029"/>
              <a:buNone/>
            </a:pPr>
            <a:endParaRPr lang="sv-SE" sz="1800" dirty="0"/>
          </a:p>
          <a:p>
            <a:pPr marL="0" lvl="0" indent="0" algn="l" rtl="0">
              <a:lnSpc>
                <a:spcPct val="70000"/>
              </a:lnSpc>
              <a:spcBef>
                <a:spcPts val="1800"/>
              </a:spcBef>
              <a:spcAft>
                <a:spcPts val="0"/>
              </a:spcAft>
              <a:buClr>
                <a:schemeClr val="dk1"/>
              </a:buClr>
              <a:buSzPts val="1960"/>
              <a:buNone/>
            </a:pPr>
            <a:endParaRPr sz="1960" b="1" dirty="0">
              <a:latin typeface="Calibri"/>
              <a:ea typeface="Calibri"/>
              <a:cs typeface="Calibri"/>
              <a:sym typeface="Calibri"/>
            </a:endParaRPr>
          </a:p>
          <a:p>
            <a:pPr marL="0" lvl="0" indent="0" algn="l" rtl="0">
              <a:lnSpc>
                <a:spcPct val="70000"/>
              </a:lnSpc>
              <a:spcBef>
                <a:spcPts val="1000"/>
              </a:spcBef>
              <a:spcAft>
                <a:spcPts val="0"/>
              </a:spcAft>
              <a:buClr>
                <a:schemeClr val="dk1"/>
              </a:buClr>
              <a:buSzPts val="1960"/>
              <a:buNone/>
            </a:pPr>
            <a:endParaRPr sz="1960" b="1"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8"/>
          <p:cNvSpPr/>
          <p:nvPr/>
        </p:nvSpPr>
        <p:spPr>
          <a:xfrm>
            <a:off x="0" y="1"/>
            <a:ext cx="12358868" cy="5815613"/>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8" name="Google Shape;158;p8"/>
          <p:cNvSpPr txBox="1">
            <a:spLocks noGrp="1"/>
          </p:cNvSpPr>
          <p:nvPr>
            <p:ph type="ctrTitle"/>
          </p:nvPr>
        </p:nvSpPr>
        <p:spPr>
          <a:xfrm>
            <a:off x="174170" y="-108860"/>
            <a:ext cx="4243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Att tänka på…</a:t>
            </a:r>
            <a:endParaRPr sz="4000" b="1">
              <a:solidFill>
                <a:srgbClr val="C00000"/>
              </a:solidFill>
            </a:endParaRPr>
          </a:p>
        </p:txBody>
      </p:sp>
      <p:grpSp>
        <p:nvGrpSpPr>
          <p:cNvPr id="159" name="Google Shape;159;p8"/>
          <p:cNvGrpSpPr/>
          <p:nvPr/>
        </p:nvGrpSpPr>
        <p:grpSpPr>
          <a:xfrm>
            <a:off x="7451494" y="5874026"/>
            <a:ext cx="4589230" cy="839668"/>
            <a:chOff x="7109726" y="5811495"/>
            <a:chExt cx="4930997" cy="902199"/>
          </a:xfrm>
        </p:grpSpPr>
        <p:pic>
          <p:nvPicPr>
            <p:cNvPr id="160" name="Google Shape;160;p8"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61" name="Google Shape;161;p8"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62" name="Google Shape;162;p8"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63" name="Google Shape;163;p8"/>
          <p:cNvSpPr txBox="1">
            <a:spLocks noGrp="1"/>
          </p:cNvSpPr>
          <p:nvPr>
            <p:ph type="subTitle" idx="1"/>
          </p:nvPr>
        </p:nvSpPr>
        <p:spPr>
          <a:xfrm>
            <a:off x="694837" y="1242547"/>
            <a:ext cx="10822249" cy="4204322"/>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Clr>
                <a:schemeClr val="dk1"/>
              </a:buClr>
              <a:buSzPts val="2800"/>
              <a:buFont typeface="Arial"/>
              <a:buChar char="•"/>
            </a:pPr>
            <a:r>
              <a:rPr lang="sv-SE"/>
              <a:t>Vi är många – kom ihåg att ha mikrofonen avstängd förutom i grupprummen. </a:t>
            </a:r>
            <a:endParaRPr/>
          </a:p>
          <a:p>
            <a:pPr marL="457200" lvl="0" indent="-457200" algn="l" rtl="0">
              <a:lnSpc>
                <a:spcPct val="150000"/>
              </a:lnSpc>
              <a:spcBef>
                <a:spcPts val="1000"/>
              </a:spcBef>
              <a:spcAft>
                <a:spcPts val="0"/>
              </a:spcAft>
              <a:buClr>
                <a:schemeClr val="dk1"/>
              </a:buClr>
              <a:buSzPts val="2800"/>
              <a:buFont typeface="Arial"/>
              <a:buChar char="•"/>
            </a:pPr>
            <a:r>
              <a:rPr lang="sv-SE"/>
              <a:t>Alla samtal sker i grupprum på Zoom och såklart med kollegor på hemmaplan. </a:t>
            </a:r>
            <a:endParaRPr/>
          </a:p>
          <a:p>
            <a:pPr marL="457200" lvl="0" indent="-457200" algn="l" rtl="0">
              <a:lnSpc>
                <a:spcPct val="150000"/>
              </a:lnSpc>
              <a:spcBef>
                <a:spcPts val="1000"/>
              </a:spcBef>
              <a:spcAft>
                <a:spcPts val="0"/>
              </a:spcAft>
              <a:buClr>
                <a:schemeClr val="dk1"/>
              </a:buClr>
              <a:buSzPts val="2800"/>
              <a:buFont typeface="Arial"/>
              <a:buChar char="•"/>
            </a:pPr>
            <a:r>
              <a:rPr lang="sv-SE"/>
              <a:t>Chatten används enbart för tekniska frågor och då utbildningsledningen uppmuntrar till det. </a:t>
            </a:r>
            <a:endParaRPr/>
          </a:p>
          <a:p>
            <a:pPr marL="457200" lvl="0" indent="-457200" algn="l" rtl="0">
              <a:lnSpc>
                <a:spcPct val="150000"/>
              </a:lnSpc>
              <a:spcBef>
                <a:spcPts val="1000"/>
              </a:spcBef>
              <a:spcAft>
                <a:spcPts val="0"/>
              </a:spcAft>
              <a:buClr>
                <a:schemeClr val="dk1"/>
              </a:buClr>
              <a:buSzPts val="2800"/>
              <a:buFont typeface="Arial"/>
              <a:buChar char="•"/>
            </a:pPr>
            <a:r>
              <a:rPr lang="sv-SE"/>
              <a:t>Idéer, tankar, frågor och feedback – maila utbildningsledningen!</a:t>
            </a:r>
            <a:endParaRPr/>
          </a:p>
          <a:p>
            <a:pPr marL="457200" lvl="0" indent="-457200" algn="l" rtl="0">
              <a:lnSpc>
                <a:spcPct val="150000"/>
              </a:lnSpc>
              <a:spcBef>
                <a:spcPts val="1000"/>
              </a:spcBef>
              <a:spcAft>
                <a:spcPts val="0"/>
              </a:spcAft>
              <a:buClr>
                <a:schemeClr val="dk1"/>
              </a:buClr>
              <a:buSzPts val="2800"/>
              <a:buFont typeface="Arial"/>
              <a:buChar char="•"/>
            </a:pPr>
            <a:r>
              <a:rPr lang="sv-SE"/>
              <a:t>Info, länkar och mailadresser hittar du på:</a:t>
            </a:r>
            <a:endParaRPr/>
          </a:p>
          <a:p>
            <a:pPr marL="0" lvl="0" indent="0" algn="l" rtl="0">
              <a:lnSpc>
                <a:spcPct val="150000"/>
              </a:lnSpc>
              <a:spcBef>
                <a:spcPts val="1000"/>
              </a:spcBef>
              <a:spcAft>
                <a:spcPts val="0"/>
              </a:spcAft>
              <a:buClr>
                <a:schemeClr val="dk1"/>
              </a:buClr>
              <a:buSzPts val="2800"/>
              <a:buNone/>
            </a:pPr>
            <a:r>
              <a:rPr lang="sv-SE" u="sng">
                <a:solidFill>
                  <a:schemeClr val="hlink"/>
                </a:solidFill>
                <a:latin typeface="Calibri"/>
                <a:ea typeface="Calibri"/>
                <a:cs typeface="Calibri"/>
                <a:sym typeface="Calibri"/>
                <a:hlinkClick r:id="rId6"/>
              </a:rPr>
              <a:t>https://www.svenskakyrkan.se/framtidenborhososs/finns-det-rum-for-mig</a:t>
            </a:r>
            <a:r>
              <a:rPr lang="sv-SE">
                <a:latin typeface="Calibri"/>
                <a:ea typeface="Calibri"/>
                <a:cs typeface="Calibri"/>
                <a:sym typeface="Calibri"/>
              </a:rPr>
              <a:t> </a:t>
            </a:r>
            <a:endParaRPr/>
          </a:p>
          <a:p>
            <a:pPr marL="0" lvl="0" indent="0" algn="l" rtl="0">
              <a:lnSpc>
                <a:spcPct val="90000"/>
              </a:lnSpc>
              <a:spcBef>
                <a:spcPts val="1000"/>
              </a:spcBef>
              <a:spcAft>
                <a:spcPts val="0"/>
              </a:spcAft>
              <a:buClr>
                <a:schemeClr val="dk1"/>
              </a:buClr>
              <a:buSzPts val="2800"/>
              <a:buNone/>
            </a:pPr>
            <a:endParaRPr sz="2800" b="1">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endParaRPr sz="2800" b="1">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8"/>
          <p:cNvSpPr/>
          <p:nvPr/>
        </p:nvSpPr>
        <p:spPr>
          <a:xfrm>
            <a:off x="0" y="1"/>
            <a:ext cx="12358868" cy="5815613"/>
          </a:xfrm>
          <a:prstGeom prst="rect">
            <a:avLst/>
          </a:prstGeom>
          <a:solidFill>
            <a:srgbClr val="C9C9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8" name="Google Shape;158;p8"/>
          <p:cNvSpPr txBox="1">
            <a:spLocks noGrp="1"/>
          </p:cNvSpPr>
          <p:nvPr>
            <p:ph type="ctrTitle"/>
          </p:nvPr>
        </p:nvSpPr>
        <p:spPr>
          <a:xfrm>
            <a:off x="174170" y="-108860"/>
            <a:ext cx="4243649" cy="113932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C00000"/>
              </a:buClr>
              <a:buSzPts val="4000"/>
              <a:buFont typeface="Calibri"/>
              <a:buNone/>
            </a:pPr>
            <a:r>
              <a:rPr lang="sv-SE" sz="4000" b="1">
                <a:solidFill>
                  <a:srgbClr val="C00000"/>
                </a:solidFill>
              </a:rPr>
              <a:t>Om litteraturen</a:t>
            </a:r>
            <a:endParaRPr sz="4000" b="1">
              <a:solidFill>
                <a:srgbClr val="C00000"/>
              </a:solidFill>
            </a:endParaRPr>
          </a:p>
        </p:txBody>
      </p:sp>
      <p:grpSp>
        <p:nvGrpSpPr>
          <p:cNvPr id="159" name="Google Shape;159;p8"/>
          <p:cNvGrpSpPr/>
          <p:nvPr/>
        </p:nvGrpSpPr>
        <p:grpSpPr>
          <a:xfrm>
            <a:off x="7451494" y="5874026"/>
            <a:ext cx="4589230" cy="839668"/>
            <a:chOff x="7109726" y="5811495"/>
            <a:chExt cx="4930997" cy="902199"/>
          </a:xfrm>
        </p:grpSpPr>
        <p:pic>
          <p:nvPicPr>
            <p:cNvPr id="160" name="Google Shape;160;p8" descr="En bild som visar text&#10;&#10;Automatiskt genererad beskrivning"/>
            <p:cNvPicPr preferRelativeResize="0"/>
            <p:nvPr/>
          </p:nvPicPr>
          <p:blipFill rotWithShape="1">
            <a:blip r:embed="rId3">
              <a:alphaModFix/>
            </a:blip>
            <a:srcRect/>
            <a:stretch/>
          </p:blipFill>
          <p:spPr>
            <a:xfrm>
              <a:off x="9571596" y="5811495"/>
              <a:ext cx="2469127" cy="883906"/>
            </a:xfrm>
            <a:prstGeom prst="rect">
              <a:avLst/>
            </a:prstGeom>
            <a:noFill/>
            <a:ln>
              <a:noFill/>
            </a:ln>
          </p:spPr>
        </p:pic>
        <p:pic>
          <p:nvPicPr>
            <p:cNvPr id="161" name="Google Shape;161;p8" descr="En bild som visar text&#10;&#10;Automatiskt genererad beskrivning"/>
            <p:cNvPicPr preferRelativeResize="0"/>
            <p:nvPr/>
          </p:nvPicPr>
          <p:blipFill rotWithShape="1">
            <a:blip r:embed="rId4">
              <a:alphaModFix/>
            </a:blip>
            <a:srcRect t="30929" b="41926"/>
            <a:stretch/>
          </p:blipFill>
          <p:spPr>
            <a:xfrm>
              <a:off x="8266888" y="6385213"/>
              <a:ext cx="1210107" cy="328481"/>
            </a:xfrm>
            <a:prstGeom prst="rect">
              <a:avLst/>
            </a:prstGeom>
            <a:noFill/>
            <a:ln>
              <a:noFill/>
            </a:ln>
          </p:spPr>
        </p:pic>
        <p:pic>
          <p:nvPicPr>
            <p:cNvPr id="162" name="Google Shape;162;p8" descr="En bild som visar ritning&#10;&#10;Automatiskt genererad beskrivning"/>
            <p:cNvPicPr preferRelativeResize="0"/>
            <p:nvPr/>
          </p:nvPicPr>
          <p:blipFill rotWithShape="1">
            <a:blip r:embed="rId5">
              <a:alphaModFix/>
            </a:blip>
            <a:srcRect/>
            <a:stretch/>
          </p:blipFill>
          <p:spPr>
            <a:xfrm>
              <a:off x="7109726" y="5870687"/>
              <a:ext cx="2469128" cy="451765"/>
            </a:xfrm>
            <a:prstGeom prst="rect">
              <a:avLst/>
            </a:prstGeom>
            <a:noFill/>
            <a:ln>
              <a:noFill/>
            </a:ln>
          </p:spPr>
        </p:pic>
      </p:grpSp>
      <p:sp>
        <p:nvSpPr>
          <p:cNvPr id="163" name="Google Shape;163;p8"/>
          <p:cNvSpPr txBox="1">
            <a:spLocks noGrp="1"/>
          </p:cNvSpPr>
          <p:nvPr>
            <p:ph type="subTitle" idx="1"/>
          </p:nvPr>
        </p:nvSpPr>
        <p:spPr>
          <a:xfrm>
            <a:off x="694837" y="1242547"/>
            <a:ext cx="10822249" cy="420432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Clr>
                <a:schemeClr val="dk1"/>
              </a:buClr>
              <a:buSzPts val="2800"/>
              <a:buNone/>
            </a:pPr>
            <a:endParaRPr lang="sv-SE" sz="28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r>
              <a:rPr lang="sv-SE" sz="2800" b="1" dirty="0"/>
              <a:t>Personliga berättelser – Jo, Sarah, Claire och Martin</a:t>
            </a:r>
          </a:p>
          <a:p>
            <a:pPr marL="0" lvl="0" indent="0" algn="l" rtl="0">
              <a:lnSpc>
                <a:spcPct val="90000"/>
              </a:lnSpc>
              <a:spcBef>
                <a:spcPts val="1000"/>
              </a:spcBef>
              <a:spcAft>
                <a:spcPts val="0"/>
              </a:spcAft>
              <a:buClr>
                <a:schemeClr val="dk1"/>
              </a:buClr>
              <a:buSzPts val="2800"/>
              <a:buNone/>
            </a:pPr>
            <a:endParaRPr lang="sv-SE" sz="28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r>
              <a:rPr lang="sv-SE" sz="2800" b="1" dirty="0">
                <a:latin typeface="Calibri"/>
                <a:ea typeface="Calibri"/>
                <a:cs typeface="Calibri"/>
                <a:sym typeface="Calibri"/>
              </a:rPr>
              <a:t>Teologidelen</a:t>
            </a:r>
            <a:endParaRPr sz="28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800"/>
              <a:buNone/>
            </a:pPr>
            <a:endParaRPr sz="2800" b="1" dirty="0">
              <a:latin typeface="Calibri"/>
              <a:ea typeface="Calibri"/>
              <a:cs typeface="Calibri"/>
              <a:sym typeface="Calibri"/>
            </a:endParaRPr>
          </a:p>
        </p:txBody>
      </p:sp>
    </p:spTree>
    <p:extLst>
      <p:ext uri="{BB962C8B-B14F-4D97-AF65-F5344CB8AC3E}">
        <p14:creationId xmlns:p14="http://schemas.microsoft.com/office/powerpoint/2010/main" val="1239964089"/>
      </p:ext>
    </p:extLst>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0785fb4-7cd3-40c0-8122-f25147720244}" enabled="1" method="Standard" siteId="{3619ea90-fa6e-40bf-aa11-2d4a18ad7689}" removed="0"/>
</clbl:labelList>
</file>

<file path=docProps/app.xml><?xml version="1.0" encoding="utf-8"?>
<Properties xmlns="http://schemas.openxmlformats.org/officeDocument/2006/extended-properties" xmlns:vt="http://schemas.openxmlformats.org/officeDocument/2006/docPropsVTypes">
  <TotalTime>1041</TotalTime>
  <Words>1093</Words>
  <Application>Microsoft Office PowerPoint</Application>
  <PresentationFormat>Bredbild</PresentationFormat>
  <Paragraphs>132</Paragraphs>
  <Slides>20</Slides>
  <Notes>20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20</vt:i4>
      </vt:variant>
    </vt:vector>
  </HeadingPairs>
  <TitlesOfParts>
    <vt:vector size="25" baseType="lpstr">
      <vt:lpstr>-apple-system</vt:lpstr>
      <vt:lpstr>Arial</vt:lpstr>
      <vt:lpstr>Calibri</vt:lpstr>
      <vt:lpstr>Times New Roman</vt:lpstr>
      <vt:lpstr>Office-tema</vt:lpstr>
      <vt:lpstr>Finns det rum för mig?</vt:lpstr>
      <vt:lpstr>Bön</vt:lpstr>
      <vt:lpstr>Välkomna till utbildningstillfälle 5</vt:lpstr>
      <vt:lpstr>Varför en processutbildning om Inclusive Church?</vt:lpstr>
      <vt:lpstr>Inclusive Church</vt:lpstr>
      <vt:lpstr>På svenska</vt:lpstr>
      <vt:lpstr>Dagens upplägg</vt:lpstr>
      <vt:lpstr>Att tänka på…</vt:lpstr>
      <vt:lpstr>Om litteraturen</vt:lpstr>
      <vt:lpstr>Riktlinjer för samtalet</vt:lpstr>
      <vt:lpstr>Samtal i smågrupper utifrån boken ”Sexuality”</vt:lpstr>
      <vt:lpstr>Föreläsning</vt:lpstr>
      <vt:lpstr>Att tänka på innan ni påbörjar samtalet</vt:lpstr>
      <vt:lpstr>Riktlinjer för samtalet</vt:lpstr>
      <vt:lpstr>Frågorna </vt:lpstr>
      <vt:lpstr>Fördjupning…</vt:lpstr>
      <vt:lpstr>Utbildningstillfälle 5</vt:lpstr>
      <vt:lpstr>Hemuppgifter till nästa gång</vt:lpstr>
      <vt:lpstr>Heldag 11 maj</vt:lpstr>
      <vt:lpstr>Sinnesrobönen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Finns det rum för mig?</dc:title>
  <dc:creator>Ebba Älverbrandt</dc:creator>
  <cp:lastModifiedBy>Erik Dufva</cp:lastModifiedBy>
  <cp:revision>2</cp:revision>
  <cp:lastPrinted>2022-12-15T06:30:41Z</cp:lastPrinted>
  <dcterms:modified xsi:type="dcterms:W3CDTF">2023-01-17T07:36:05Z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b312f08-4471-4def-8412-0afd2913b0a1_Enabled">
    <vt:lpwstr>true</vt:lpwstr>
  </property>
  <property fmtid="{D5CDD505-2E9C-101B-9397-08002B2CF9AE}" pid="3" name="MSIP_Label_ab312f08-4471-4def-8412-0afd2913b0a1_SetDate">
    <vt:lpwstr>2021-02-09T09:12:33Z</vt:lpwstr>
  </property>
  <property fmtid="{D5CDD505-2E9C-101B-9397-08002B2CF9AE}" pid="4" name="MSIP_Label_ab312f08-4471-4def-8412-0afd2913b0a1_Method">
    <vt:lpwstr>Standard</vt:lpwstr>
  </property>
  <property fmtid="{D5CDD505-2E9C-101B-9397-08002B2CF9AE}" pid="5" name="MSIP_Label_ab312f08-4471-4def-8412-0afd2913b0a1_Name">
    <vt:lpwstr>Public</vt:lpwstr>
  </property>
  <property fmtid="{D5CDD505-2E9C-101B-9397-08002B2CF9AE}" pid="6" name="MSIP_Label_ab312f08-4471-4def-8412-0afd2913b0a1_SiteId">
    <vt:lpwstr>3619ea90-fa6e-40bf-aa11-2d4a18ad7689</vt:lpwstr>
  </property>
  <property fmtid="{D5CDD505-2E9C-101B-9397-08002B2CF9AE}" pid="7" name="MSIP_Label_ab312f08-4471-4def-8412-0afd2913b0a1_ActionId">
    <vt:lpwstr>288fb279-11b5-4412-9e20-b0caab767483</vt:lpwstr>
  </property>
  <property fmtid="{D5CDD505-2E9C-101B-9397-08002B2CF9AE}" pid="8" name="MSIP_Label_ab312f08-4471-4def-8412-0afd2913b0a1_ContentBits">
    <vt:lpwstr>0</vt:lpwstr>
  </property>
</Properties>
</file>