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2" showSpecialPlsOnTitleSld="0" strictFirstAndLastChars="0" saveSubsetFonts="1" autoCompressPictures="0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256" r:id="rId2"/>
    <p:sldId id="286" r:id="rId3"/>
    <p:sldId id="288" r:id="rId4"/>
    <p:sldId id="282" r:id="rId5"/>
    <p:sldId id="290" r:id="rId6"/>
    <p:sldId id="291" r:id="rId7"/>
    <p:sldId id="293" r:id="rId8"/>
    <p:sldId id="295" r:id="rId9"/>
    <p:sldId id="275" r:id="rId10"/>
    <p:sldId id="259" r:id="rId11"/>
    <p:sldId id="257" r:id="rId12"/>
    <p:sldId id="280" r:id="rId13"/>
  </p:sldIdLst>
  <p:sldSz cx="9144000" cy="5715000" type="screen16x1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ヒラギノ角ゴ Pro W3" charset="-128"/>
        <a:cs typeface="+mn-cs"/>
      </a:defRPr>
    </a:lvl1pPr>
    <a:lvl2pPr marL="361950" indent="9525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ヒラギノ角ゴ Pro W3" charset="-128"/>
        <a:cs typeface="+mn-cs"/>
      </a:defRPr>
    </a:lvl2pPr>
    <a:lvl3pPr marL="725488" indent="188913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ヒラギノ角ゴ Pro W3" charset="-128"/>
        <a:cs typeface="+mn-cs"/>
      </a:defRPr>
    </a:lvl3pPr>
    <a:lvl4pPr marL="1087438" indent="284163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ヒラギノ角ゴ Pro W3" charset="-128"/>
        <a:cs typeface="+mn-cs"/>
      </a:defRPr>
    </a:lvl4pPr>
    <a:lvl5pPr marL="1450975" indent="377825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ヒラギノ角ゴ Pro W3" charset="-128"/>
        <a:cs typeface="+mn-cs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Arial" charset="0"/>
        <a:ea typeface="ヒラギノ角ゴ Pro W3" charset="-128"/>
        <a:cs typeface="+mn-cs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Arial" charset="0"/>
        <a:ea typeface="ヒラギノ角ゴ Pro W3" charset="-128"/>
        <a:cs typeface="+mn-cs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Arial" charset="0"/>
        <a:ea typeface="ヒラギノ角ゴ Pro W3" charset="-128"/>
        <a:cs typeface="+mn-cs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Arial" charset="0"/>
        <a:ea typeface="ヒラギノ角ゴ Pro W3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0" autoAdjust="0"/>
    <p:restoredTop sz="90409" autoAdjust="0"/>
  </p:normalViewPr>
  <p:slideViewPr>
    <p:cSldViewPr>
      <p:cViewPr varScale="1">
        <p:scale>
          <a:sx n="77" d="100"/>
          <a:sy n="77" d="100"/>
        </p:scale>
        <p:origin x="-1620" y="-90"/>
      </p:cViewPr>
      <p:guideLst>
        <p:guide orient="horz" pos="1800"/>
        <p:guide pos="672"/>
        <p:guide pos="5472"/>
        <p:guide pos="1008"/>
        <p:guide pos="115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pPr>
              <a:defRPr/>
            </a:pPr>
            <a:endParaRPr lang="nb-NO" altLang="nb-NO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pPr>
              <a:defRPr/>
            </a:pPr>
            <a:fld id="{FC63AFAA-0D2C-41D5-8B31-8D4E97791EFB}" type="datetime1">
              <a:rPr lang="nb-NO" altLang="nb-NO"/>
              <a:pPr>
                <a:defRPr/>
              </a:pPr>
              <a:t>15.11.2015</a:t>
            </a:fld>
            <a:endParaRPr lang="nb-NO" altLang="nb-N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pPr>
              <a:defRPr/>
            </a:pPr>
            <a:endParaRPr lang="nb-NO" altLang="nb-N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pPr>
              <a:defRPr/>
            </a:pPr>
            <a:fld id="{2FE98326-4D03-4F3B-B0AF-8A99158C6CC8}" type="slidenum">
              <a:rPr lang="nb-NO" altLang="nb-NO"/>
              <a:pPr>
                <a:defRPr/>
              </a:pPr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xmlns="" val="188178966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pPr>
              <a:defRPr/>
            </a:pPr>
            <a:endParaRPr lang="nb-NO" altLang="nb-NO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pPr>
              <a:defRPr/>
            </a:pPr>
            <a:endParaRPr lang="nb-NO" altLang="nb-NO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685800" y="685800"/>
            <a:ext cx="54864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pPr>
              <a:defRPr/>
            </a:pPr>
            <a:endParaRPr lang="nb-NO" altLang="nb-NO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pPr>
              <a:defRPr/>
            </a:pPr>
            <a:fld id="{F9501089-0517-4E0E-A2D6-08020AC82A19}" type="slidenum">
              <a:rPr lang="en-US" altLang="nb-NO"/>
              <a:pPr>
                <a:defRPr/>
              </a:pPr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xmlns="" val="133102499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1pPr>
    <a:lvl2pPr marL="361950"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2pPr>
    <a:lvl3pPr marL="725488"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3pPr>
    <a:lvl4pPr marL="1087438"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4pPr>
    <a:lvl5pPr marL="1450975"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5pPr>
    <a:lvl6pPr marL="1814627" algn="l" defTabSz="362925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6pPr>
    <a:lvl7pPr marL="2177552" algn="l" defTabSz="362925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7pPr>
    <a:lvl8pPr marL="2540478" algn="l" defTabSz="362925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8pPr>
    <a:lvl9pPr marL="2903403" algn="l" defTabSz="362925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501089-0517-4E0E-A2D6-08020AC82A19}" type="slidenum">
              <a:rPr lang="en-US" altLang="nb-NO" smtClean="0"/>
              <a:pPr>
                <a:defRPr/>
              </a:pPr>
              <a:t>2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xmlns="" val="27812253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/>
            <a:fld id="{7671818E-23B9-4E05-A974-A39A178E574C}" type="slidenum">
              <a:rPr lang="nb-NO" altLang="nb-NO">
                <a:solidFill>
                  <a:srgbClr val="000000"/>
                </a:solidFill>
                <a:latin typeface="Times New Roman" pitchFamily="16" charset="0"/>
              </a:rPr>
              <a:pPr eaLnBrk="1"/>
              <a:t>5</a:t>
            </a:fld>
            <a:endParaRPr lang="nb-NO" altLang="nb-NO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843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7388" y="695325"/>
            <a:ext cx="5481637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843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extLs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b-NO" altLang="nb-NO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0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1pPr>
            <a:lvl2pPr marL="37931725" indent="-37474525" eaLnBrk="0" hangingPunct="0">
              <a:spcBef>
                <a:spcPct val="30000"/>
              </a:spcBef>
              <a:defRPr sz="10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2pPr>
            <a:lvl3pPr marL="1143000" indent="-228600" eaLnBrk="0" hangingPunct="0">
              <a:spcBef>
                <a:spcPct val="30000"/>
              </a:spcBef>
              <a:defRPr sz="10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3pPr>
            <a:lvl4pPr marL="1600200" indent="-228600" eaLnBrk="0" hangingPunct="0">
              <a:spcBef>
                <a:spcPct val="30000"/>
              </a:spcBef>
              <a:defRPr sz="10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4pPr>
            <a:lvl5pPr marL="2057400" indent="-228600" eaLnBrk="0" hangingPunct="0">
              <a:spcBef>
                <a:spcPct val="30000"/>
              </a:spcBef>
              <a:defRPr sz="10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9pPr>
          </a:lstStyle>
          <a:p>
            <a:pPr>
              <a:spcBef>
                <a:spcPct val="0"/>
              </a:spcBef>
            </a:pPr>
            <a:fld id="{A272F3D5-6AF4-44B7-98B8-3D8EFB5072F9}" type="slidenum">
              <a:rPr lang="en-US" altLang="nb-NO" sz="1200" smtClean="0"/>
              <a:pPr>
                <a:spcBef>
                  <a:spcPct val="0"/>
                </a:spcBef>
              </a:pPr>
              <a:t>12</a:t>
            </a:fld>
            <a:endParaRPr lang="en-US" altLang="nb-NO" sz="1200" smtClean="0"/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b-NO" altLang="nb-NO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883155" y="1917128"/>
            <a:ext cx="7543800" cy="952500"/>
          </a:xfrm>
        </p:spPr>
        <p:txBody>
          <a:bodyPr anchor="b"/>
          <a:lstStyle>
            <a:lvl1pPr>
              <a:defRPr sz="16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883155" y="2857500"/>
            <a:ext cx="7543800" cy="14605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690540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91162A-96BE-4BC1-BFC9-E05595D48B0E}" type="slidenum">
              <a:rPr lang="en-US" altLang="nb-NO"/>
              <a:pPr>
                <a:defRPr/>
              </a:pPr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xmlns="" val="30494744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xfrm>
            <a:off x="762000" y="5334000"/>
            <a:ext cx="1905000" cy="3810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endParaRPr lang="nb-NO" altLang="nb-NO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ACACA4-7267-4011-BE92-F52E105C6C5A}" type="slidenum">
              <a:rPr lang="en-US" altLang="nb-NO"/>
              <a:pPr>
                <a:defRPr/>
              </a:pPr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xmlns="" val="5241600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3"/>
          </a:xfrm>
        </p:spPr>
        <p:txBody>
          <a:bodyPr anchor="t"/>
          <a:lstStyle>
            <a:lvl1pPr algn="l">
              <a:defRPr sz="3200" b="1" cap="all"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2"/>
            <a:ext cx="7772400" cy="1250155"/>
          </a:xfrm>
        </p:spPr>
        <p:txBody>
          <a:bodyPr anchor="b"/>
          <a:lstStyle>
            <a:lvl1pPr marL="0" indent="0">
              <a:buNone/>
              <a:defRPr sz="1600"/>
            </a:lvl1pPr>
            <a:lvl2pPr marL="362925" indent="0">
              <a:buNone/>
              <a:defRPr sz="1400"/>
            </a:lvl2pPr>
            <a:lvl3pPr marL="725851" indent="0">
              <a:buNone/>
              <a:defRPr sz="1300"/>
            </a:lvl3pPr>
            <a:lvl4pPr marL="1088776" indent="0">
              <a:buNone/>
              <a:defRPr sz="1100"/>
            </a:lvl4pPr>
            <a:lvl5pPr marL="1451701" indent="0">
              <a:buNone/>
              <a:defRPr sz="1100"/>
            </a:lvl5pPr>
            <a:lvl6pPr marL="1814627" indent="0">
              <a:buNone/>
              <a:defRPr sz="1100"/>
            </a:lvl6pPr>
            <a:lvl7pPr marL="2177552" indent="0">
              <a:buNone/>
              <a:defRPr sz="1100"/>
            </a:lvl7pPr>
            <a:lvl8pPr marL="2540478" indent="0">
              <a:buNone/>
              <a:defRPr sz="1100"/>
            </a:lvl8pPr>
            <a:lvl9pPr marL="2903403" indent="0">
              <a:buNone/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xfrm>
            <a:off x="762000" y="5334000"/>
            <a:ext cx="1905000" cy="3810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endParaRPr lang="nb-NO" altLang="nb-NO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4D1E50-EA6E-48C1-BD41-C4540E884DBF}" type="slidenum">
              <a:rPr lang="en-US" altLang="nb-NO"/>
              <a:pPr>
                <a:defRPr/>
              </a:pPr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xmlns="" val="15662835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90600" y="1651000"/>
            <a:ext cx="3771900" cy="3429000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14900" y="1651000"/>
            <a:ext cx="3771900" cy="3429000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xfrm>
            <a:off x="762000" y="5334000"/>
            <a:ext cx="1905000" cy="3810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endParaRPr lang="nb-NO" altLang="nb-NO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E31E06-099B-4149-A15F-341534E642FA}" type="slidenum">
              <a:rPr lang="en-US" altLang="nb-NO"/>
              <a:pPr>
                <a:defRPr/>
              </a:pPr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xmlns="" val="3072768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6"/>
            <a:ext cx="8229600" cy="9525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279260"/>
            <a:ext cx="4040188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62925" indent="0">
              <a:buNone/>
              <a:defRPr sz="1600" b="1"/>
            </a:lvl2pPr>
            <a:lvl3pPr marL="725851" indent="0">
              <a:buNone/>
              <a:defRPr sz="1400" b="1"/>
            </a:lvl3pPr>
            <a:lvl4pPr marL="1088776" indent="0">
              <a:buNone/>
              <a:defRPr sz="1300" b="1"/>
            </a:lvl4pPr>
            <a:lvl5pPr marL="1451701" indent="0">
              <a:buNone/>
              <a:defRPr sz="1300" b="1"/>
            </a:lvl5pPr>
            <a:lvl6pPr marL="1814627" indent="0">
              <a:buNone/>
              <a:defRPr sz="1300" b="1"/>
            </a:lvl6pPr>
            <a:lvl7pPr marL="2177552" indent="0">
              <a:buNone/>
              <a:defRPr sz="1300" b="1"/>
            </a:lvl7pPr>
            <a:lvl8pPr marL="2540478" indent="0">
              <a:buNone/>
              <a:defRPr sz="1300" b="1"/>
            </a:lvl8pPr>
            <a:lvl9pPr marL="2903403" indent="0">
              <a:buNone/>
              <a:defRPr sz="1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1812397"/>
            <a:ext cx="4040188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279260"/>
            <a:ext cx="4041775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62925" indent="0">
              <a:buNone/>
              <a:defRPr sz="1600" b="1"/>
            </a:lvl2pPr>
            <a:lvl3pPr marL="725851" indent="0">
              <a:buNone/>
              <a:defRPr sz="1400" b="1"/>
            </a:lvl3pPr>
            <a:lvl4pPr marL="1088776" indent="0">
              <a:buNone/>
              <a:defRPr sz="1300" b="1"/>
            </a:lvl4pPr>
            <a:lvl5pPr marL="1451701" indent="0">
              <a:buNone/>
              <a:defRPr sz="1300" b="1"/>
            </a:lvl5pPr>
            <a:lvl6pPr marL="1814627" indent="0">
              <a:buNone/>
              <a:defRPr sz="1300" b="1"/>
            </a:lvl6pPr>
            <a:lvl7pPr marL="2177552" indent="0">
              <a:buNone/>
              <a:defRPr sz="1300" b="1"/>
            </a:lvl7pPr>
            <a:lvl8pPr marL="2540478" indent="0">
              <a:buNone/>
              <a:defRPr sz="1300" b="1"/>
            </a:lvl8pPr>
            <a:lvl9pPr marL="2903403" indent="0">
              <a:buNone/>
              <a:defRPr sz="1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812397"/>
            <a:ext cx="4041775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xfrm>
            <a:off x="762000" y="5334000"/>
            <a:ext cx="1905000" cy="3810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endParaRPr lang="nb-NO" altLang="nb-NO"/>
          </a:p>
        </p:txBody>
      </p:sp>
      <p:sp>
        <p:nvSpPr>
          <p:cNvPr id="8" name="Rectangle 12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A54C7A-AF15-4642-A912-11D792A918A6}" type="slidenum">
              <a:rPr lang="en-US" altLang="nb-NO"/>
              <a:pPr>
                <a:defRPr/>
              </a:pPr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xmlns="" val="31951997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xfrm>
            <a:off x="762000" y="5334000"/>
            <a:ext cx="1905000" cy="3810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endParaRPr lang="nb-NO" altLang="nb-NO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70375A-AD56-482C-9D3F-F3E2109A0CBE}" type="slidenum">
              <a:rPr lang="en-US" altLang="nb-NO"/>
              <a:pPr>
                <a:defRPr/>
              </a:pPr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xmlns="" val="6104534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xfrm>
            <a:off x="762000" y="5334000"/>
            <a:ext cx="1905000" cy="3810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endParaRPr lang="nb-NO" altLang="nb-NO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AC493C-D641-4EE0-85C1-D9BF5D0346B3}" type="slidenum">
              <a:rPr lang="en-US" altLang="nb-NO"/>
              <a:pPr>
                <a:defRPr/>
              </a:pPr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xmlns="" val="9689727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27541"/>
            <a:ext cx="3008313" cy="968375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3"/>
            <a:ext cx="5111750" cy="4877595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195917"/>
            <a:ext cx="3008313" cy="3909219"/>
          </a:xfrm>
        </p:spPr>
        <p:txBody>
          <a:bodyPr/>
          <a:lstStyle>
            <a:lvl1pPr marL="0" indent="0">
              <a:buNone/>
              <a:defRPr sz="1100"/>
            </a:lvl1pPr>
            <a:lvl2pPr marL="362925" indent="0">
              <a:buNone/>
              <a:defRPr sz="1000"/>
            </a:lvl2pPr>
            <a:lvl3pPr marL="725851" indent="0">
              <a:buNone/>
              <a:defRPr sz="800"/>
            </a:lvl3pPr>
            <a:lvl4pPr marL="1088776" indent="0">
              <a:buNone/>
              <a:defRPr sz="700"/>
            </a:lvl4pPr>
            <a:lvl5pPr marL="1451701" indent="0">
              <a:buNone/>
              <a:defRPr sz="700"/>
            </a:lvl5pPr>
            <a:lvl6pPr marL="1814627" indent="0">
              <a:buNone/>
              <a:defRPr sz="700"/>
            </a:lvl6pPr>
            <a:lvl7pPr marL="2177552" indent="0">
              <a:buNone/>
              <a:defRPr sz="700"/>
            </a:lvl7pPr>
            <a:lvl8pPr marL="2540478" indent="0">
              <a:buNone/>
              <a:defRPr sz="700"/>
            </a:lvl8pPr>
            <a:lvl9pPr marL="2903403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xfrm>
            <a:off x="762000" y="5334000"/>
            <a:ext cx="1905000" cy="3810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endParaRPr lang="nb-NO" altLang="nb-NO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3C4BCE-FD16-4094-8B48-0973B4643094}" type="slidenum">
              <a:rPr lang="en-US" altLang="nb-NO"/>
              <a:pPr>
                <a:defRPr/>
              </a:pPr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xmlns="" val="4685625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9" y="4000501"/>
            <a:ext cx="5486400" cy="472281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9" y="510646"/>
            <a:ext cx="5486400" cy="3429000"/>
          </a:xfrm>
        </p:spPr>
        <p:txBody>
          <a:bodyPr/>
          <a:lstStyle>
            <a:lvl1pPr marL="0" indent="0">
              <a:buNone/>
              <a:defRPr sz="2500"/>
            </a:lvl1pPr>
            <a:lvl2pPr marL="362925" indent="0">
              <a:buNone/>
              <a:defRPr sz="2200"/>
            </a:lvl2pPr>
            <a:lvl3pPr marL="725851" indent="0">
              <a:buNone/>
              <a:defRPr sz="1900"/>
            </a:lvl3pPr>
            <a:lvl4pPr marL="1088776" indent="0">
              <a:buNone/>
              <a:defRPr sz="1600"/>
            </a:lvl4pPr>
            <a:lvl5pPr marL="1451701" indent="0">
              <a:buNone/>
              <a:defRPr sz="1600"/>
            </a:lvl5pPr>
            <a:lvl6pPr marL="1814627" indent="0">
              <a:buNone/>
              <a:defRPr sz="1600"/>
            </a:lvl6pPr>
            <a:lvl7pPr marL="2177552" indent="0">
              <a:buNone/>
              <a:defRPr sz="1600"/>
            </a:lvl7pPr>
            <a:lvl8pPr marL="2540478" indent="0">
              <a:buNone/>
              <a:defRPr sz="1600"/>
            </a:lvl8pPr>
            <a:lvl9pPr marL="2903403" indent="0">
              <a:buNone/>
              <a:defRPr sz="16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nb-NO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9" y="4472782"/>
            <a:ext cx="5486400" cy="670719"/>
          </a:xfrm>
        </p:spPr>
        <p:txBody>
          <a:bodyPr/>
          <a:lstStyle>
            <a:lvl1pPr marL="0" indent="0">
              <a:buNone/>
              <a:defRPr sz="1100"/>
            </a:lvl1pPr>
            <a:lvl2pPr marL="362925" indent="0">
              <a:buNone/>
              <a:defRPr sz="1000"/>
            </a:lvl2pPr>
            <a:lvl3pPr marL="725851" indent="0">
              <a:buNone/>
              <a:defRPr sz="800"/>
            </a:lvl3pPr>
            <a:lvl4pPr marL="1088776" indent="0">
              <a:buNone/>
              <a:defRPr sz="700"/>
            </a:lvl4pPr>
            <a:lvl5pPr marL="1451701" indent="0">
              <a:buNone/>
              <a:defRPr sz="700"/>
            </a:lvl5pPr>
            <a:lvl6pPr marL="1814627" indent="0">
              <a:buNone/>
              <a:defRPr sz="700"/>
            </a:lvl6pPr>
            <a:lvl7pPr marL="2177552" indent="0">
              <a:buNone/>
              <a:defRPr sz="700"/>
            </a:lvl7pPr>
            <a:lvl8pPr marL="2540478" indent="0">
              <a:buNone/>
              <a:defRPr sz="700"/>
            </a:lvl8pPr>
            <a:lvl9pPr marL="2903403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xfrm>
            <a:off x="762000" y="5334000"/>
            <a:ext cx="1905000" cy="3810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endParaRPr lang="nb-NO" altLang="nb-NO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2D40F6-CC2F-4A76-A707-80817E11242D}" type="slidenum">
              <a:rPr lang="en-US" altLang="nb-NO"/>
              <a:pPr>
                <a:defRPr/>
              </a:pPr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xmlns="" val="27553112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762000" y="708025"/>
            <a:ext cx="7921625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585" tIns="36293" rIns="72585" bIns="3629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nb-NO" smtClean="0"/>
              <a:t>Click to edit Master title style</a:t>
            </a:r>
          </a:p>
        </p:txBody>
      </p:sp>
      <p:sp>
        <p:nvSpPr>
          <p:cNvPr id="1027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0" y="1651000"/>
            <a:ext cx="79248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585" tIns="36293" rIns="72585" bIns="3629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nb-NO" smtClean="0"/>
              <a:t>Click to edit Master text styles</a:t>
            </a:r>
          </a:p>
          <a:p>
            <a:pPr lvl="1"/>
            <a:r>
              <a:rPr lang="en-US" altLang="nb-NO" smtClean="0"/>
              <a:t>Second level</a:t>
            </a:r>
          </a:p>
          <a:p>
            <a:pPr lvl="2"/>
            <a:r>
              <a:rPr lang="en-US" altLang="nb-NO" smtClean="0"/>
              <a:t>Third level</a:t>
            </a:r>
          </a:p>
          <a:p>
            <a:pPr lvl="3"/>
            <a:r>
              <a:rPr lang="en-US" altLang="nb-NO" smtClean="0"/>
              <a:t>Fourth level</a:t>
            </a:r>
          </a:p>
          <a:p>
            <a:pPr lvl="4"/>
            <a:r>
              <a:rPr lang="en-US" altLang="nb-NO" smtClean="0"/>
              <a:t>Fifth level</a:t>
            </a:r>
          </a:p>
        </p:txBody>
      </p:sp>
      <p:sp>
        <p:nvSpPr>
          <p:cNvPr id="1036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18463" y="5334000"/>
            <a:ext cx="6858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585" tIns="36293" rIns="72585" bIns="36293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70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BA411A95-E7C1-487C-89C7-6BA0FB149DB7}" type="slidenum">
              <a:rPr lang="en-US" altLang="nb-NO"/>
              <a:pPr>
                <a:defRPr/>
              </a:pPr>
              <a:t>‹#›</a:t>
            </a:fld>
            <a:endParaRPr lang="en-US" altLang="nb-NO"/>
          </a:p>
        </p:txBody>
      </p:sp>
      <p:pic>
        <p:nvPicPr>
          <p:cNvPr id="1029" name="Picture 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800" y="169863"/>
            <a:ext cx="2509838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20" r:id="rId1"/>
    <p:sldLayoutId id="2147483821" r:id="rId2"/>
    <p:sldLayoutId id="2147483822" r:id="rId3"/>
    <p:sldLayoutId id="2147483823" r:id="rId4"/>
    <p:sldLayoutId id="2147483824" r:id="rId5"/>
    <p:sldLayoutId id="2147483825" r:id="rId6"/>
    <p:sldLayoutId id="2147483826" r:id="rId7"/>
    <p:sldLayoutId id="2147483827" r:id="rId8"/>
    <p:sldLayoutId id="2147483828" r:id="rId9"/>
    <p:sldLayoutId id="2147483819" r:id="rId10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5pPr>
      <a:lvl6pPr marL="362925"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6pPr>
      <a:lvl7pPr marL="725851"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7pPr>
      <a:lvl8pPr marL="1088776"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8pPr>
      <a:lvl9pPr marL="1451701"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9pPr>
    </p:titleStyle>
    <p:bodyStyle>
      <a:lvl1pPr marL="271463" indent="-271463" algn="l" rtl="0" eaLnBrk="1" fontAlgn="base" hangingPunct="1">
        <a:spcBef>
          <a:spcPct val="20000"/>
        </a:spcBef>
        <a:spcAft>
          <a:spcPct val="0"/>
        </a:spcAft>
        <a:buChar char="•"/>
        <a:defRPr sz="2200">
          <a:solidFill>
            <a:schemeClr val="tx1"/>
          </a:solidFill>
          <a:latin typeface="+mn-lt"/>
          <a:ea typeface="+mn-ea"/>
          <a:cs typeface="+mn-cs"/>
        </a:defRPr>
      </a:lvl1pPr>
      <a:lvl2pPr marL="588963" indent="-225425" algn="l" rtl="0" eaLnBrk="1" fontAlgn="base" hangingPunct="1">
        <a:spcBef>
          <a:spcPct val="20000"/>
        </a:spcBef>
        <a:spcAft>
          <a:spcPct val="0"/>
        </a:spcAft>
        <a:buChar char="–"/>
        <a:defRPr sz="1900">
          <a:solidFill>
            <a:schemeClr val="tx1"/>
          </a:solidFill>
          <a:latin typeface="+mn-lt"/>
          <a:ea typeface="+mn-ea"/>
          <a:cs typeface="+mn-cs"/>
        </a:defRPr>
      </a:lvl2pPr>
      <a:lvl3pPr marL="906463" indent="-180975" algn="l" rtl="0" eaLnBrk="1" fontAlgn="base" hangingPunct="1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  <a:ea typeface="+mn-ea"/>
          <a:cs typeface="+mn-cs"/>
        </a:defRPr>
      </a:lvl3pPr>
      <a:lvl4pPr marL="1270000" indent="-180975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ea typeface="+mn-ea"/>
          <a:cs typeface="+mn-cs"/>
        </a:defRPr>
      </a:lvl4pPr>
      <a:lvl5pPr marL="1631950" indent="-180975" algn="l" rtl="0" eaLnBrk="1" fontAlgn="base" hangingPunct="1">
        <a:spcBef>
          <a:spcPct val="20000"/>
        </a:spcBef>
        <a:spcAft>
          <a:spcPct val="0"/>
        </a:spcAft>
        <a:buChar char="»"/>
        <a:defRPr sz="1300">
          <a:solidFill>
            <a:schemeClr val="tx1"/>
          </a:solidFill>
          <a:latin typeface="+mn-lt"/>
          <a:ea typeface="+mn-ea"/>
          <a:cs typeface="+mn-cs"/>
        </a:defRPr>
      </a:lvl5pPr>
      <a:lvl6pPr marL="1996089" indent="-181463" algn="l" rtl="0" eaLnBrk="1" fontAlgn="base" hangingPunct="1">
        <a:spcBef>
          <a:spcPct val="20000"/>
        </a:spcBef>
        <a:spcAft>
          <a:spcPct val="0"/>
        </a:spcAft>
        <a:buChar char="»"/>
        <a:defRPr sz="1300">
          <a:solidFill>
            <a:schemeClr val="tx1"/>
          </a:solidFill>
          <a:latin typeface="+mn-lt"/>
          <a:ea typeface="+mn-ea"/>
          <a:cs typeface="+mn-cs"/>
        </a:defRPr>
      </a:lvl6pPr>
      <a:lvl7pPr marL="2359015" indent="-181463" algn="l" rtl="0" eaLnBrk="1" fontAlgn="base" hangingPunct="1">
        <a:spcBef>
          <a:spcPct val="20000"/>
        </a:spcBef>
        <a:spcAft>
          <a:spcPct val="0"/>
        </a:spcAft>
        <a:buChar char="»"/>
        <a:defRPr sz="1300">
          <a:solidFill>
            <a:schemeClr val="tx1"/>
          </a:solidFill>
          <a:latin typeface="+mn-lt"/>
          <a:ea typeface="+mn-ea"/>
          <a:cs typeface="+mn-cs"/>
        </a:defRPr>
      </a:lvl7pPr>
      <a:lvl8pPr marL="2721940" indent="-181463" algn="l" rtl="0" eaLnBrk="1" fontAlgn="base" hangingPunct="1">
        <a:spcBef>
          <a:spcPct val="20000"/>
        </a:spcBef>
        <a:spcAft>
          <a:spcPct val="0"/>
        </a:spcAft>
        <a:buChar char="»"/>
        <a:defRPr sz="1300">
          <a:solidFill>
            <a:schemeClr val="tx1"/>
          </a:solidFill>
          <a:latin typeface="+mn-lt"/>
          <a:ea typeface="+mn-ea"/>
          <a:cs typeface="+mn-cs"/>
        </a:defRPr>
      </a:lvl8pPr>
      <a:lvl9pPr marL="3084866" indent="-181463" algn="l" rtl="0" eaLnBrk="1" fontAlgn="base" hangingPunct="1">
        <a:spcBef>
          <a:spcPct val="20000"/>
        </a:spcBef>
        <a:spcAft>
          <a:spcPct val="0"/>
        </a:spcAft>
        <a:buChar char="»"/>
        <a:defRPr sz="13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36292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62925" algn="l" defTabSz="36292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25851" algn="l" defTabSz="36292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88776" algn="l" defTabSz="36292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51701" algn="l" defTabSz="36292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14627" algn="l" defTabSz="36292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77552" algn="l" defTabSz="36292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40478" algn="l" defTabSz="36292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03403" algn="l" defTabSz="36292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b-NO" altLang="nb-NO" sz="3200" dirty="0" smtClean="0"/>
              <a:t/>
            </a:r>
            <a:br>
              <a:rPr lang="nb-NO" altLang="nb-NO" sz="3200" dirty="0" smtClean="0"/>
            </a:br>
            <a:r>
              <a:rPr lang="nb-NO" altLang="nb-NO" sz="3200" dirty="0"/>
              <a:t/>
            </a:r>
            <a:br>
              <a:rPr lang="nb-NO" altLang="nb-NO" sz="3200" dirty="0"/>
            </a:br>
            <a:endParaRPr lang="nb-NO" altLang="nb-NO" sz="3200" dirty="0" smtClean="0"/>
          </a:p>
        </p:txBody>
      </p:sp>
      <p:sp>
        <p:nvSpPr>
          <p:cNvPr id="1126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nb-NO" altLang="nb-NO" sz="1800" dirty="0" smtClean="0"/>
          </a:p>
          <a:p>
            <a:pPr eaLnBrk="1" hangingPunct="1"/>
            <a:endParaRPr lang="nb-NO" altLang="nb-NO" dirty="0" smtClean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nb-NO" sz="3200" b="1" dirty="0" smtClean="0"/>
              <a:t>Når </a:t>
            </a:r>
            <a:r>
              <a:rPr lang="nb-NO" sz="3200" b="1" dirty="0"/>
              <a:t>de andre kommer </a:t>
            </a:r>
            <a:r>
              <a:rPr lang="nb-NO" sz="3200" b="1" dirty="0" smtClean="0"/>
              <a:t>inn</a:t>
            </a:r>
            <a:r>
              <a:rPr lang="nb-NO" sz="3200" b="1" dirty="0"/>
              <a:t>.</a:t>
            </a:r>
            <a:endParaRPr lang="nb-NO" sz="3200" b="1" dirty="0" smtClean="0"/>
          </a:p>
          <a:p>
            <a:r>
              <a:rPr lang="nb-NO" sz="3200" b="1" dirty="0" smtClean="0"/>
              <a:t>Hva </a:t>
            </a:r>
            <a:r>
              <a:rPr lang="nb-NO" sz="3200" b="1" dirty="0"/>
              <a:t>slags kirke blir det</a:t>
            </a:r>
            <a:r>
              <a:rPr lang="nb-NO" sz="3200" b="1" dirty="0" smtClean="0"/>
              <a:t>? </a:t>
            </a:r>
            <a:endParaRPr lang="nb-NO" altLang="nb-NO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nb-NO" altLang="nb-NO" sz="1600" dirty="0" smtClean="0"/>
          </a:p>
          <a:p>
            <a:r>
              <a:rPr lang="nb-NO" altLang="nb-NO" sz="1600" dirty="0" smtClean="0"/>
              <a:t>Trygve </a:t>
            </a:r>
            <a:r>
              <a:rPr lang="nb-NO" altLang="nb-NO" sz="1600" dirty="0"/>
              <a:t>Wyller</a:t>
            </a:r>
          </a:p>
          <a:p>
            <a:r>
              <a:rPr lang="nb-NO" altLang="nb-NO" sz="1600" dirty="0" smtClean="0"/>
              <a:t>Det teologiske fakultet</a:t>
            </a:r>
          </a:p>
          <a:p>
            <a:r>
              <a:rPr lang="nb-NO" altLang="nb-NO" sz="1600" dirty="0" smtClean="0"/>
              <a:t>Universitetet i Oslo,</a:t>
            </a:r>
            <a:endParaRPr lang="nb-NO" altLang="nb-NO" sz="1600" dirty="0"/>
          </a:p>
          <a:p>
            <a:r>
              <a:rPr lang="nb-NO" altLang="nb-NO" sz="1600" dirty="0" smtClean="0"/>
              <a:t>Gøteborg 10.11.2015</a:t>
            </a:r>
            <a:endParaRPr lang="nb-NO" altLang="nb-NO" sz="1600" dirty="0"/>
          </a:p>
          <a:p>
            <a:endParaRPr lang="nb-NO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64051" y="239449"/>
            <a:ext cx="4176713" cy="5213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z="3200" dirty="0" smtClean="0"/>
              <a:t>       Rom for papirløse : Inne i kirken</a:t>
            </a:r>
            <a:endParaRPr lang="nb-NO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0ACACA4-7267-4011-BE92-F52E105C6C5A}" type="slidenum">
              <a:rPr lang="en-US" altLang="nb-NO" smtClean="0"/>
              <a:pPr>
                <a:defRPr/>
              </a:pPr>
              <a:t>11</a:t>
            </a:fld>
            <a:endParaRPr lang="en-US" altLang="nb-NO"/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76400" y="1651000"/>
            <a:ext cx="6096000" cy="3429000"/>
          </a:xfrm>
        </p:spPr>
      </p:pic>
    </p:spTree>
    <p:extLst>
      <p:ext uri="{BB962C8B-B14F-4D97-AF65-F5344CB8AC3E}">
        <p14:creationId xmlns:p14="http://schemas.microsoft.com/office/powerpoint/2010/main" xmlns="" val="3072074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 </a:t>
            </a:r>
            <a:endParaRPr lang="nb-NO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44008" y="553244"/>
            <a:ext cx="2744092" cy="4878387"/>
          </a:xfrm>
        </p:spPr>
      </p:pic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nb-NO" sz="3600" b="1" dirty="0" smtClean="0"/>
              <a:t>Papirløses eget rom: </a:t>
            </a:r>
          </a:p>
          <a:p>
            <a:r>
              <a:rPr lang="nb-NO" sz="3600" b="1" dirty="0" smtClean="0"/>
              <a:t>Musikk</a:t>
            </a:r>
          </a:p>
          <a:p>
            <a:r>
              <a:rPr lang="nb-NO" sz="3600" b="1" dirty="0" smtClean="0"/>
              <a:t>Rytme</a:t>
            </a:r>
          </a:p>
          <a:p>
            <a:r>
              <a:rPr lang="nb-NO" sz="3600" b="1" dirty="0" smtClean="0"/>
              <a:t>Klær</a:t>
            </a:r>
          </a:p>
          <a:p>
            <a:r>
              <a:rPr lang="nb-NO" sz="3600" b="1" dirty="0" smtClean="0"/>
              <a:t>Kultur</a:t>
            </a:r>
            <a:endParaRPr lang="nb-NO" sz="3600" b="1" dirty="0"/>
          </a:p>
        </p:txBody>
      </p:sp>
      <p:sp>
        <p:nvSpPr>
          <p:cNvPr id="12290" name="Slide Number Placeholder 5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22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1pPr>
            <a:lvl2pPr marL="37931725" indent="-37474525" eaLnBrk="0" hangingPunct="0">
              <a:spcBef>
                <a:spcPct val="20000"/>
              </a:spcBef>
              <a:buChar char="–"/>
              <a:defRPr sz="19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2pPr>
            <a:lvl3pPr marL="906463" indent="-180975" eaLnBrk="0" hangingPunct="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3pPr>
            <a:lvl4pPr marL="1270000" indent="-180975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4pPr>
            <a:lvl5pPr marL="1631950" indent="-180975" eaLnBrk="0" hangingPunct="0">
              <a:spcBef>
                <a:spcPct val="20000"/>
              </a:spcBef>
              <a:buChar char="»"/>
              <a:defRPr sz="13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5pPr>
            <a:lvl6pPr marL="2089150" indent="-1809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6pPr>
            <a:lvl7pPr marL="2546350" indent="-1809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7pPr>
            <a:lvl8pPr marL="3003550" indent="-1809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8pPr>
            <a:lvl9pPr marL="3460750" indent="-1809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7A0D95B-3403-4304-B723-E11089AD292F}" type="slidenum">
              <a:rPr lang="en-US" altLang="nb-NO" sz="700" smtClean="0">
                <a:solidFill>
                  <a:schemeClr val="bg2"/>
                </a:solidFill>
              </a:rPr>
              <a:pPr>
                <a:spcBef>
                  <a:spcPct val="0"/>
                </a:spcBef>
                <a:buFontTx/>
                <a:buNone/>
              </a:pPr>
              <a:t>12</a:t>
            </a:fld>
            <a:endParaRPr lang="en-US" altLang="nb-NO" sz="700" smtClean="0">
              <a:solidFill>
                <a:schemeClr val="bg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 </a:t>
            </a:r>
            <a:br>
              <a:rPr lang="nb-NO" dirty="0" smtClean="0"/>
            </a:br>
            <a:r>
              <a:rPr lang="nb-NO" dirty="0" smtClean="0"/>
              <a:t> </a:t>
            </a:r>
            <a:r>
              <a:rPr lang="nb-NO" sz="2400" dirty="0" smtClean="0"/>
              <a:t>Gjestfrihet i et nytt rom 2</a:t>
            </a:r>
            <a:endParaRPr lang="nb-NO" sz="2400" b="1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2400" dirty="0" smtClean="0"/>
              <a:t> Når kirken trekker seg</a:t>
            </a:r>
            <a:endParaRPr lang="nb-NO" sz="2400" dirty="0"/>
          </a:p>
        </p:txBody>
      </p:sp>
      <p:pic>
        <p:nvPicPr>
          <p:cNvPr id="6" name="Plassholder for innhold 5" descr="P1010443.JPG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38000" contrast="3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7200" y="2111569"/>
            <a:ext cx="4040188" cy="2695186"/>
          </a:xfrm>
        </p:spPr>
      </p:pic>
      <p:sp>
        <p:nvSpPr>
          <p:cNvPr id="3" name="Text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nb-NO" sz="2400" dirty="0" smtClean="0"/>
              <a:t>Når  de andre blir de første</a:t>
            </a:r>
            <a:endParaRPr lang="nb-NO" sz="2400" dirty="0"/>
          </a:p>
        </p:txBody>
      </p:sp>
      <p:pic>
        <p:nvPicPr>
          <p:cNvPr id="7" name="Content Placeholder 3"/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56176" y="1849388"/>
            <a:ext cx="1852017" cy="3292475"/>
          </a:xfrm>
        </p:spPr>
      </p:pic>
    </p:spTree>
    <p:extLst>
      <p:ext uri="{BB962C8B-B14F-4D97-AF65-F5344CB8AC3E}">
        <p14:creationId xmlns:p14="http://schemas.microsoft.com/office/powerpoint/2010/main" xmlns="" val="2976024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5656" y="1417340"/>
            <a:ext cx="3008313" cy="968375"/>
          </a:xfrm>
        </p:spPr>
        <p:txBody>
          <a:bodyPr/>
          <a:lstStyle/>
          <a:p>
            <a:r>
              <a:rPr lang="en-US" altLang="nb-NO" sz="3200" dirty="0">
                <a:solidFill>
                  <a:srgbClr val="000000"/>
                </a:solidFill>
              </a:rPr>
              <a:t/>
            </a:r>
            <a:br>
              <a:rPr lang="en-US" altLang="nb-NO" sz="3200" dirty="0">
                <a:solidFill>
                  <a:srgbClr val="000000"/>
                </a:solidFill>
              </a:rPr>
            </a:br>
            <a:r>
              <a:rPr lang="en-US" altLang="nb-NO" sz="3200" dirty="0" smtClean="0">
                <a:solidFill>
                  <a:srgbClr val="000000"/>
                </a:solidFill>
              </a:rPr>
              <a:t/>
            </a:r>
            <a:br>
              <a:rPr lang="en-US" altLang="nb-NO" sz="3200" dirty="0" smtClean="0">
                <a:solidFill>
                  <a:srgbClr val="000000"/>
                </a:solidFill>
              </a:rPr>
            </a:br>
            <a:r>
              <a:rPr lang="en-US" altLang="nb-NO" sz="3200" dirty="0">
                <a:solidFill>
                  <a:srgbClr val="000000"/>
                </a:solidFill>
              </a:rPr>
              <a:t/>
            </a:r>
            <a:br>
              <a:rPr lang="en-US" altLang="nb-NO" sz="3200" dirty="0">
                <a:solidFill>
                  <a:srgbClr val="000000"/>
                </a:solidFill>
              </a:rPr>
            </a:br>
            <a:endParaRPr lang="nb-NO" sz="24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95536" y="913284"/>
            <a:ext cx="3008313" cy="3909219"/>
          </a:xfrm>
        </p:spPr>
        <p:txBody>
          <a:bodyPr/>
          <a:lstStyle/>
          <a:p>
            <a:r>
              <a:rPr lang="en-US" altLang="nb-NO" sz="4000" b="1" dirty="0" smtClean="0">
                <a:solidFill>
                  <a:srgbClr val="00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1. </a:t>
            </a:r>
            <a:r>
              <a:rPr lang="en-US" altLang="nb-NO" sz="4000" b="1" dirty="0" err="1" smtClean="0">
                <a:solidFill>
                  <a:srgbClr val="00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Gøteborg</a:t>
            </a:r>
            <a:endParaRPr lang="en-US" altLang="nb-NO" sz="4000" b="1" dirty="0" smtClean="0">
              <a:solidFill>
                <a:srgbClr val="000000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endParaRPr lang="en-US" altLang="nb-NO" dirty="0">
              <a:solidFill>
                <a:srgbClr val="000000"/>
              </a:solidFill>
            </a:endParaRPr>
          </a:p>
          <a:p>
            <a:endParaRPr lang="en-US" altLang="nb-NO" sz="3600" b="1" dirty="0" smtClean="0">
              <a:solidFill>
                <a:srgbClr val="000000"/>
              </a:solidFill>
            </a:endParaRPr>
          </a:p>
          <a:p>
            <a:r>
              <a:rPr lang="en-US" altLang="nb-NO" sz="3600" b="1" dirty="0" smtClean="0">
                <a:solidFill>
                  <a:srgbClr val="000000"/>
                </a:solidFill>
              </a:rPr>
              <a:t>De </a:t>
            </a:r>
            <a:r>
              <a:rPr lang="en-US" altLang="nb-NO" sz="3600" b="1" dirty="0" err="1" smtClean="0">
                <a:solidFill>
                  <a:srgbClr val="000000"/>
                </a:solidFill>
              </a:rPr>
              <a:t>andres</a:t>
            </a:r>
            <a:r>
              <a:rPr lang="en-US" altLang="nb-NO" sz="3600" b="1" dirty="0" smtClean="0">
                <a:solidFill>
                  <a:srgbClr val="000000"/>
                </a:solidFill>
              </a:rPr>
              <a:t> rom</a:t>
            </a:r>
          </a:p>
          <a:p>
            <a:r>
              <a:rPr lang="en-US" altLang="nb-NO" sz="3600" b="1" dirty="0">
                <a:solidFill>
                  <a:srgbClr val="000000"/>
                </a:solidFill>
              </a:rPr>
              <a:t/>
            </a:r>
            <a:br>
              <a:rPr lang="en-US" altLang="nb-NO" sz="3600" b="1" dirty="0">
                <a:solidFill>
                  <a:srgbClr val="000000"/>
                </a:solidFill>
              </a:rPr>
            </a:br>
            <a:endParaRPr lang="nb-NO" sz="3600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93C4BCE-FD16-4094-8B48-0973B4643094}" type="slidenum">
              <a:rPr lang="en-US" altLang="nb-NO" smtClean="0"/>
              <a:pPr>
                <a:defRPr/>
              </a:pPr>
              <a:t>3</a:t>
            </a:fld>
            <a:endParaRPr lang="en-US" altLang="nb-NO"/>
          </a:p>
        </p:txBody>
      </p:sp>
      <p:pic>
        <p:nvPicPr>
          <p:cNvPr id="6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8942" b="18942"/>
          <a:stretch>
            <a:fillRect/>
          </a:stretch>
        </p:blipFill>
        <p:spPr bwMode="auto">
          <a:xfrm>
            <a:off x="4067944" y="697260"/>
            <a:ext cx="4968000" cy="46289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 t="18942" b="18942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992826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Den gjestfrie kirken: Hva er det?</a:t>
            </a:r>
            <a:endParaRPr lang="nb-NO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nb-NO" dirty="0"/>
              <a:t>«Jeg er så trett, det er ikke mulig for noe menneske å leve slik, jeg rømmer fra politiet hele tiden. Det kjennes som om livet mitt har stanset opp, jeg kan ikke gjøre noe. Jeg er ingen.»</a:t>
            </a:r>
          </a:p>
          <a:p>
            <a:endParaRPr lang="nb-NO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nb-NO" dirty="0"/>
              <a:t>«Her ( i prosjektet) kjenner man seg virkelig naken</a:t>
            </a:r>
            <a:r>
              <a:rPr lang="nb-NO" dirty="0" smtClean="0"/>
              <a:t>»</a:t>
            </a:r>
          </a:p>
          <a:p>
            <a:endParaRPr lang="nb-NO" dirty="0"/>
          </a:p>
          <a:p>
            <a:r>
              <a:rPr lang="nb-NO" dirty="0"/>
              <a:t>«De hjelper alle, de spør heller ikke etter religion, de bare jobber for å løse problemet jeg kommer med».</a:t>
            </a:r>
          </a:p>
          <a:p>
            <a:endParaRPr lang="nb-NO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670375A-AD56-482C-9D3F-F3E2109A0CBE}" type="slidenum">
              <a:rPr lang="en-US" altLang="nb-NO" smtClean="0"/>
              <a:pPr>
                <a:defRPr/>
              </a:pPr>
              <a:t>4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xmlns="" val="3809732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"/>
          <p:cNvSpPr>
            <a:spLocks noChangeArrowheads="1"/>
          </p:cNvSpPr>
          <p:nvPr/>
        </p:nvSpPr>
        <p:spPr bwMode="auto">
          <a:xfrm>
            <a:off x="468314" y="660136"/>
            <a:ext cx="2141537" cy="10543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eaLnBrk="0"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eaLnBrk="0"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>
              <a:lnSpc>
                <a:spcPct val="100000"/>
              </a:lnSpc>
            </a:pPr>
            <a:endParaRPr lang="nb-NO" altLang="nb-NO" sz="3600" dirty="0" smtClean="0">
              <a:solidFill>
                <a:srgbClr val="000000"/>
              </a:solidFill>
            </a:endParaRPr>
          </a:p>
          <a:p>
            <a:pPr eaLnBrk="1" hangingPunct="1">
              <a:lnSpc>
                <a:spcPct val="100000"/>
              </a:lnSpc>
            </a:pPr>
            <a:endParaRPr lang="nb-NO" altLang="nb-NO" sz="3600" dirty="0">
              <a:solidFill>
                <a:srgbClr val="000000"/>
              </a:solidFill>
            </a:endParaRPr>
          </a:p>
        </p:txBody>
      </p:sp>
      <p:sp>
        <p:nvSpPr>
          <p:cNvPr id="7171" name="Rectangle 2"/>
          <p:cNvSpPr>
            <a:spLocks noChangeArrowheads="1"/>
          </p:cNvSpPr>
          <p:nvPr/>
        </p:nvSpPr>
        <p:spPr bwMode="auto">
          <a:xfrm>
            <a:off x="452438" y="1084792"/>
            <a:ext cx="2139950" cy="3536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marL="182563" indent="-180975" eaLnBrk="0"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eaLnBrk="0"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488"/>
              </a:spcBef>
            </a:pPr>
            <a:endParaRPr lang="nb-NO" altLang="nb-NO" sz="3200" b="1" dirty="0">
              <a:solidFill>
                <a:srgbClr val="000000"/>
              </a:solidFill>
            </a:endParaRPr>
          </a:p>
          <a:p>
            <a:pPr eaLnBrk="1" hangingPunct="1">
              <a:lnSpc>
                <a:spcPct val="100000"/>
              </a:lnSpc>
              <a:spcBef>
                <a:spcPts val="488"/>
              </a:spcBef>
            </a:pPr>
            <a:r>
              <a:rPr lang="nb-NO" altLang="nb-NO" sz="3200" b="1" dirty="0" smtClean="0">
                <a:solidFill>
                  <a:srgbClr val="000000"/>
                </a:solidFill>
              </a:rPr>
              <a:t>Å bli en annen med de andre</a:t>
            </a:r>
            <a:endParaRPr lang="nb-NO" altLang="nb-NO" sz="3200" b="1" dirty="0">
              <a:solidFill>
                <a:srgbClr val="000000"/>
              </a:solidFill>
            </a:endParaRPr>
          </a:p>
          <a:p>
            <a:pPr eaLnBrk="1" hangingPunct="1">
              <a:lnSpc>
                <a:spcPct val="100000"/>
              </a:lnSpc>
              <a:spcBef>
                <a:spcPts val="488"/>
              </a:spcBef>
            </a:pPr>
            <a:endParaRPr lang="nb-NO" altLang="nb-NO" sz="3200" b="1" dirty="0">
              <a:solidFill>
                <a:srgbClr val="000000"/>
              </a:solidFill>
            </a:endParaRPr>
          </a:p>
          <a:p>
            <a:pPr eaLnBrk="1" hangingPunct="1">
              <a:lnSpc>
                <a:spcPct val="100000"/>
              </a:lnSpc>
              <a:spcBef>
                <a:spcPts val="488"/>
              </a:spcBef>
            </a:pPr>
            <a:r>
              <a:rPr lang="nb-NO" altLang="nb-NO" b="1" dirty="0" smtClean="0">
                <a:solidFill>
                  <a:srgbClr val="000000"/>
                </a:solidFill>
              </a:rPr>
              <a:t>)</a:t>
            </a:r>
            <a:endParaRPr lang="nb-NO" altLang="nb-NO" b="1" dirty="0">
              <a:solidFill>
                <a:srgbClr val="000000"/>
              </a:solidFill>
            </a:endParaRPr>
          </a:p>
          <a:p>
            <a:pPr eaLnBrk="1" hangingPunct="1">
              <a:lnSpc>
                <a:spcPct val="100000"/>
              </a:lnSpc>
              <a:spcBef>
                <a:spcPts val="488"/>
              </a:spcBef>
            </a:pPr>
            <a:endParaRPr lang="nb-NO" altLang="nb-NO" sz="2400" b="1" dirty="0">
              <a:solidFill>
                <a:srgbClr val="000000"/>
              </a:solidFill>
            </a:endParaRPr>
          </a:p>
          <a:p>
            <a:pPr eaLnBrk="1" hangingPunct="1">
              <a:lnSpc>
                <a:spcPct val="100000"/>
              </a:lnSpc>
              <a:spcBef>
                <a:spcPts val="488"/>
              </a:spcBef>
            </a:pPr>
            <a:r>
              <a:rPr lang="nb-NO" altLang="nb-NO" sz="1200" dirty="0">
                <a:solidFill>
                  <a:srgbClr val="000000"/>
                </a:solidFill>
              </a:rPr>
              <a:t>Photo: Joakim Magnus Taraldsen, USIT, UIO</a:t>
            </a:r>
          </a:p>
          <a:p>
            <a:pPr eaLnBrk="1" hangingPunct="1">
              <a:lnSpc>
                <a:spcPct val="100000"/>
              </a:lnSpc>
              <a:spcBef>
                <a:spcPts val="488"/>
              </a:spcBef>
            </a:pPr>
            <a:endParaRPr lang="nb-NO" altLang="nb-NO" sz="2800" b="1" dirty="0">
              <a:solidFill>
                <a:srgbClr val="000000"/>
              </a:solidFill>
            </a:endParaRPr>
          </a:p>
          <a:p>
            <a:pPr eaLnBrk="1" hangingPunct="1">
              <a:lnSpc>
                <a:spcPct val="100000"/>
              </a:lnSpc>
              <a:spcBef>
                <a:spcPts val="488"/>
              </a:spcBef>
              <a:buClr>
                <a:srgbClr val="BBE0E3"/>
              </a:buClr>
              <a:buSzPct val="85000"/>
              <a:buFont typeface="Arial" charset="0"/>
              <a:buChar char="•"/>
            </a:pPr>
            <a:r>
              <a:rPr lang="nb-NO" altLang="nb-NO" sz="2800" b="1" dirty="0">
                <a:solidFill>
                  <a:srgbClr val="000000"/>
                </a:solidFill>
              </a:rPr>
              <a:t> </a:t>
            </a:r>
          </a:p>
          <a:p>
            <a:pPr eaLnBrk="1" hangingPunct="1">
              <a:lnSpc>
                <a:spcPct val="100000"/>
              </a:lnSpc>
              <a:spcBef>
                <a:spcPts val="488"/>
              </a:spcBef>
              <a:buClrTx/>
              <a:buSzTx/>
              <a:buFontTx/>
              <a:buNone/>
            </a:pPr>
            <a:endParaRPr lang="nb-NO" altLang="nb-NO" sz="2800" dirty="0">
              <a:solidFill>
                <a:srgbClr val="000000"/>
              </a:solidFill>
            </a:endParaRPr>
          </a:p>
          <a:p>
            <a:pPr eaLnBrk="1" hangingPunct="1">
              <a:lnSpc>
                <a:spcPct val="100000"/>
              </a:lnSpc>
              <a:spcBef>
                <a:spcPts val="488"/>
              </a:spcBef>
              <a:buClrTx/>
              <a:buSzTx/>
              <a:buFontTx/>
              <a:buNone/>
            </a:pPr>
            <a:endParaRPr lang="nb-NO" altLang="nb-NO" sz="2800" dirty="0">
              <a:solidFill>
                <a:srgbClr val="000000"/>
              </a:solidFill>
            </a:endParaRPr>
          </a:p>
          <a:p>
            <a:pPr eaLnBrk="1" hangingPunct="1">
              <a:lnSpc>
                <a:spcPct val="100000"/>
              </a:lnSpc>
              <a:spcBef>
                <a:spcPts val="488"/>
              </a:spcBef>
              <a:buClrTx/>
              <a:buSzTx/>
              <a:buFontTx/>
              <a:buNone/>
            </a:pPr>
            <a:endParaRPr lang="nb-NO" altLang="nb-NO" sz="2800" dirty="0">
              <a:solidFill>
                <a:srgbClr val="000000"/>
              </a:solidFill>
            </a:endParaRPr>
          </a:p>
          <a:p>
            <a:pPr eaLnBrk="1" hangingPunct="1">
              <a:lnSpc>
                <a:spcPct val="100000"/>
              </a:lnSpc>
              <a:spcBef>
                <a:spcPts val="488"/>
              </a:spcBef>
              <a:buClrTx/>
              <a:buSzTx/>
              <a:buFontTx/>
              <a:buNone/>
            </a:pPr>
            <a:endParaRPr lang="nb-NO" altLang="nb-NO" sz="2800" dirty="0">
              <a:solidFill>
                <a:srgbClr val="000000"/>
              </a:solidFill>
            </a:endParaRPr>
          </a:p>
          <a:p>
            <a:pPr eaLnBrk="1" hangingPunct="1">
              <a:lnSpc>
                <a:spcPct val="100000"/>
              </a:lnSpc>
              <a:spcBef>
                <a:spcPts val="488"/>
              </a:spcBef>
              <a:buClr>
                <a:srgbClr val="BBE0E3"/>
              </a:buClr>
              <a:buSzPct val="85000"/>
              <a:buFont typeface="Arial" charset="0"/>
              <a:buChar char="•"/>
            </a:pPr>
            <a:r>
              <a:rPr lang="nb-NO" altLang="nb-NO" sz="2800" dirty="0">
                <a:solidFill>
                  <a:srgbClr val="000000"/>
                </a:solidFill>
              </a:rPr>
              <a:t> </a:t>
            </a:r>
          </a:p>
          <a:p>
            <a:pPr eaLnBrk="1" hangingPunct="1">
              <a:lnSpc>
                <a:spcPct val="100000"/>
              </a:lnSpc>
              <a:spcBef>
                <a:spcPts val="488"/>
              </a:spcBef>
              <a:buClrTx/>
              <a:buSzTx/>
              <a:buFontTx/>
              <a:buNone/>
            </a:pPr>
            <a:endParaRPr lang="nb-NO" altLang="nb-NO" sz="2800" u="sng" dirty="0">
              <a:solidFill>
                <a:srgbClr val="000000"/>
              </a:solidFill>
            </a:endParaRPr>
          </a:p>
          <a:p>
            <a:pPr eaLnBrk="1" hangingPunct="1">
              <a:lnSpc>
                <a:spcPct val="100000"/>
              </a:lnSpc>
              <a:spcBef>
                <a:spcPts val="488"/>
              </a:spcBef>
              <a:buClrTx/>
              <a:buSzTx/>
              <a:buFontTx/>
              <a:buNone/>
            </a:pPr>
            <a:endParaRPr lang="nb-NO" altLang="nb-NO" sz="2800" u="sng" dirty="0">
              <a:solidFill>
                <a:srgbClr val="000000"/>
              </a:solidFill>
            </a:endParaRPr>
          </a:p>
        </p:txBody>
      </p:sp>
      <p:pic>
        <p:nvPicPr>
          <p:cNvPr id="717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221" r="14221"/>
          <a:stretch>
            <a:fillRect/>
          </a:stretch>
        </p:blipFill>
        <p:spPr bwMode="auto">
          <a:xfrm>
            <a:off x="2859088" y="697178"/>
            <a:ext cx="5903912" cy="4583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 l="14221" r="14221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29565803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Den gjestfrie kirken: Hva er det? </a:t>
            </a:r>
            <a:endParaRPr lang="nb-NO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4E31E06-099B-4149-A15F-341534E642FA}" type="slidenum">
              <a:rPr lang="en-US" altLang="nb-NO" smtClean="0"/>
              <a:pPr>
                <a:defRPr/>
              </a:pPr>
              <a:t>6</a:t>
            </a:fld>
            <a:endParaRPr lang="en-US" altLang="nb-NO"/>
          </a:p>
        </p:txBody>
      </p:sp>
      <p:sp>
        <p:nvSpPr>
          <p:cNvPr id="7" name="Rectangle 6"/>
          <p:cNvSpPr/>
          <p:nvPr/>
        </p:nvSpPr>
        <p:spPr>
          <a:xfrm>
            <a:off x="2123728" y="1633364"/>
            <a:ext cx="4572000" cy="369331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nb-NO" sz="1800" dirty="0"/>
              <a:t>I en samtale spurte jeg henne om hva som var motivasjonen hennes for å delta så aktivt i prosjektet for papirløse i samarbeid mellom Rosengrenska og menigheten, Da svarte hun: “Dette er den beste kvelden i hele uken. Jeg elsker å være her». Litt senere I samtalen sa hun at hun personlig ikke var medlem av noen kirke, men selve det å delta i prosjektet, gjorde alt annerledes: “Jeg kunne godt tenke </a:t>
            </a:r>
            <a:r>
              <a:rPr lang="nb-NO" sz="1800" dirty="0" smtClean="0"/>
              <a:t>meg </a:t>
            </a:r>
            <a:r>
              <a:rPr lang="nb-NO" sz="1800" dirty="0"/>
              <a:t>å melde meg inn i denne kirken for å ha mulighet til å delta i alle de fine tingene som skjer der.»</a:t>
            </a:r>
          </a:p>
        </p:txBody>
      </p:sp>
    </p:spTree>
    <p:extLst>
      <p:ext uri="{BB962C8B-B14F-4D97-AF65-F5344CB8AC3E}">
        <p14:creationId xmlns:p14="http://schemas.microsoft.com/office/powerpoint/2010/main" xmlns="" val="3522171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                        Gjestfrihet  i et nytt rom 1</a:t>
            </a:r>
            <a:endParaRPr lang="nb-NO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De fremmede får betydning</a:t>
            </a:r>
            <a:endParaRPr lang="nb-NO" dirty="0"/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31640" y="2137420"/>
            <a:ext cx="2197308" cy="3292475"/>
          </a:xfrm>
        </p:spPr>
      </p:pic>
      <p:sp>
        <p:nvSpPr>
          <p:cNvPr id="10" name="Text Placeholder 9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nb-NO" dirty="0" smtClean="0"/>
              <a:t>Kirken formes fra de andre</a:t>
            </a:r>
            <a:endParaRPr lang="nb-NO" dirty="0"/>
          </a:p>
        </p:txBody>
      </p:sp>
      <p:pic>
        <p:nvPicPr>
          <p:cNvPr id="13" name="Content Placeholder 12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80112" y="2137420"/>
            <a:ext cx="2197308" cy="3292475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670375A-AD56-482C-9D3F-F3E2109A0CBE}" type="slidenum">
              <a:rPr lang="en-US" altLang="nb-NO" smtClean="0"/>
              <a:pPr>
                <a:defRPr/>
              </a:pPr>
              <a:t>7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xmlns="" val="15609851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z="2800" dirty="0" smtClean="0"/>
              <a:t/>
            </a:r>
            <a:br>
              <a:rPr lang="nb-NO" sz="2800" dirty="0" smtClean="0"/>
            </a:br>
            <a:r>
              <a:rPr lang="nb-NO" sz="2800" dirty="0"/>
              <a:t/>
            </a:r>
            <a:br>
              <a:rPr lang="nb-NO" sz="2800" dirty="0"/>
            </a:br>
            <a:r>
              <a:rPr lang="nb-NO" sz="2800" dirty="0" smtClean="0"/>
              <a:t/>
            </a:r>
            <a:br>
              <a:rPr lang="nb-NO" sz="2800" dirty="0" smtClean="0"/>
            </a:br>
            <a:r>
              <a:rPr lang="nb-NO" sz="2800" dirty="0"/>
              <a:t/>
            </a:r>
            <a:br>
              <a:rPr lang="nb-NO" sz="2800" dirty="0"/>
            </a:br>
            <a:r>
              <a:rPr lang="nb-NO" sz="2800" dirty="0" smtClean="0"/>
              <a:t/>
            </a:r>
            <a:br>
              <a:rPr lang="nb-NO" sz="2800" dirty="0" smtClean="0"/>
            </a:br>
            <a:r>
              <a:rPr lang="nb-NO" sz="2800" dirty="0"/>
              <a:t/>
            </a:r>
            <a:br>
              <a:rPr lang="nb-NO" sz="2800" dirty="0"/>
            </a:br>
            <a:r>
              <a:rPr lang="nb-NO" sz="2800" dirty="0" smtClean="0"/>
              <a:t/>
            </a:r>
            <a:br>
              <a:rPr lang="nb-NO" sz="2800" dirty="0" smtClean="0"/>
            </a:br>
            <a:r>
              <a:rPr lang="nb-NO" sz="2800" dirty="0"/>
              <a:t/>
            </a:r>
            <a:br>
              <a:rPr lang="nb-NO" sz="2800" dirty="0"/>
            </a:br>
            <a:r>
              <a:rPr lang="nb-NO" sz="2800" dirty="0" smtClean="0"/>
              <a:t/>
            </a:r>
            <a:br>
              <a:rPr lang="nb-NO" sz="2800" dirty="0" smtClean="0"/>
            </a:br>
            <a:r>
              <a:rPr lang="nb-NO" sz="2800" dirty="0"/>
              <a:t/>
            </a:r>
            <a:br>
              <a:rPr lang="nb-NO" sz="2800" dirty="0"/>
            </a:br>
            <a:r>
              <a:rPr lang="nb-NO" sz="2800" dirty="0" smtClean="0"/>
              <a:t>2. Sør - Afrika</a:t>
            </a:r>
            <a:endParaRPr lang="nb-NO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0ACACA4-7267-4011-BE92-F52E105C6C5A}" type="slidenum">
              <a:rPr lang="en-US" altLang="nb-NO" smtClean="0"/>
              <a:pPr>
                <a:defRPr/>
              </a:pPr>
              <a:t>8</a:t>
            </a:fld>
            <a:endParaRPr lang="en-US" altLang="nb-NO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4294967295"/>
          </p:nvPr>
        </p:nvSpPr>
        <p:spPr>
          <a:xfrm>
            <a:off x="0" y="1195388"/>
            <a:ext cx="3008313" cy="3910012"/>
          </a:xfrm>
        </p:spPr>
        <p:txBody>
          <a:bodyPr/>
          <a:lstStyle/>
          <a:p>
            <a:endParaRPr lang="nb-NO" dirty="0" smtClean="0"/>
          </a:p>
          <a:p>
            <a:endParaRPr lang="nb-NO" dirty="0"/>
          </a:p>
          <a:p>
            <a:endParaRPr lang="nb-NO" dirty="0" smtClean="0"/>
          </a:p>
          <a:p>
            <a:endParaRPr lang="nb-NO" dirty="0"/>
          </a:p>
        </p:txBody>
      </p:sp>
      <p:pic>
        <p:nvPicPr>
          <p:cNvPr id="1026" name="Picture 2" descr="C:\Users\twyller_adm\Pictures\africa_map[1]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71800" y="70367"/>
            <a:ext cx="5652000" cy="5644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324853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395536" y="1201316"/>
            <a:ext cx="3008313" cy="3909219"/>
          </a:xfrm>
        </p:spPr>
        <p:txBody>
          <a:bodyPr/>
          <a:lstStyle/>
          <a:p>
            <a:endParaRPr lang="nb-NO" dirty="0" smtClean="0"/>
          </a:p>
          <a:p>
            <a:endParaRPr lang="nb-NO" dirty="0"/>
          </a:p>
          <a:p>
            <a:r>
              <a:rPr lang="nb-NO" sz="2400" b="1" dirty="0" smtClean="0"/>
              <a:t>Pietermaritzburg</a:t>
            </a:r>
          </a:p>
          <a:p>
            <a:r>
              <a:rPr lang="nb-NO" sz="2400" b="1" dirty="0" err="1" smtClean="0"/>
              <a:t>Kwzulu</a:t>
            </a:r>
            <a:r>
              <a:rPr lang="nb-NO" sz="2400" b="1" dirty="0" smtClean="0"/>
              <a:t>-Natal</a:t>
            </a:r>
            <a:endParaRPr lang="nb-NO" sz="2400" b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6AC493C-D641-4EE0-85C1-D9BF5D0346B3}" type="slidenum">
              <a:rPr lang="en-US" altLang="nb-NO" smtClean="0"/>
              <a:pPr>
                <a:defRPr/>
              </a:pPr>
              <a:t>9</a:t>
            </a:fld>
            <a:endParaRPr lang="en-US" altLang="nb-NO"/>
          </a:p>
        </p:txBody>
      </p:sp>
      <p:pic>
        <p:nvPicPr>
          <p:cNvPr id="2050" name="Picture 2" descr="C:\Users\twyller_adm\Pictures\kwazulu-natal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15816" y="-742900"/>
            <a:ext cx="5976000" cy="6824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598050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7584" y="769268"/>
            <a:ext cx="7921625" cy="954088"/>
          </a:xfrm>
        </p:spPr>
        <p:txBody>
          <a:bodyPr/>
          <a:lstStyle/>
          <a:p>
            <a:r>
              <a:rPr lang="nb-NO" sz="3200" dirty="0" smtClean="0"/>
              <a:t>Rom for papirløse: utenfor kirken?</a:t>
            </a:r>
            <a:endParaRPr lang="nb-NO" sz="32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4E31E06-099B-4149-A15F-341534E642FA}" type="slidenum">
              <a:rPr lang="en-US" altLang="nb-NO" smtClean="0"/>
              <a:pPr>
                <a:defRPr/>
              </a:pPr>
              <a:t>10</a:t>
            </a:fld>
            <a:endParaRPr lang="en-US" altLang="nb-NO"/>
          </a:p>
        </p:txBody>
      </p:sp>
      <p:pic>
        <p:nvPicPr>
          <p:cNvPr id="3074" name="Picture 2" descr="C:\Users\twyller_adm\Dropbox\Camera Uploads\2015-03-24 15.51.0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12144" y="1651000"/>
            <a:ext cx="1928812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52120" y="1633364"/>
            <a:ext cx="1928812" cy="3429000"/>
          </a:xfrm>
        </p:spPr>
      </p:pic>
    </p:spTree>
    <p:extLst>
      <p:ext uri="{BB962C8B-B14F-4D97-AF65-F5344CB8AC3E}">
        <p14:creationId xmlns:p14="http://schemas.microsoft.com/office/powerpoint/2010/main" xmlns="" val="3245493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f-5-1610english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ヒラギノ角ゴ Pro W3"/>
        <a:cs typeface="ヒラギノ角ゴ Pro W3"/>
      </a:majorFont>
      <a:minorFont>
        <a:latin typeface="Arial"/>
        <a:ea typeface="ヒラギノ角ゴ Pro W3"/>
        <a:cs typeface="ヒラギノ角ゴ Pro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charset="-128"/>
            <a:cs typeface="ヒラギノ角ゴ Pro W3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charset="-128"/>
            <a:cs typeface="ヒラギノ角ゴ Pro W3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tf-5-1610english</Template>
  <TotalTime>444</TotalTime>
  <Words>314</Words>
  <Application>Microsoft Office PowerPoint</Application>
  <PresentationFormat>Bildspel på skärmen (16:10)</PresentationFormat>
  <Paragraphs>67</Paragraphs>
  <Slides>12</Slides>
  <Notes>3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Bildrubriker</vt:lpstr>
      </vt:variant>
      <vt:variant>
        <vt:i4>12</vt:i4>
      </vt:variant>
    </vt:vector>
  </HeadingPairs>
  <TitlesOfParts>
    <vt:vector size="13" baseType="lpstr">
      <vt:lpstr>tf-5-1610english</vt:lpstr>
      <vt:lpstr>  </vt:lpstr>
      <vt:lpstr>   </vt:lpstr>
      <vt:lpstr>Den gjestfrie kirken: Hva er det?</vt:lpstr>
      <vt:lpstr>Bild 5</vt:lpstr>
      <vt:lpstr>Den gjestfrie kirken: Hva er det? </vt:lpstr>
      <vt:lpstr>                        Gjestfrihet  i et nytt rom 1</vt:lpstr>
      <vt:lpstr>          2. Sør - Afrika</vt:lpstr>
      <vt:lpstr>Bild 9</vt:lpstr>
      <vt:lpstr>Rom for papirløse: utenfor kirken?</vt:lpstr>
      <vt:lpstr>       Rom for papirløse : Inne i kirken</vt:lpstr>
      <vt:lpstr> </vt:lpstr>
      <vt:lpstr>   Gjestfrihet i et nytt rom 2</vt:lpstr>
    </vt:vector>
  </TitlesOfParts>
  <Company>Universitetet i Oslo</Company>
  <LinksUpToDate>false</LinksUpToDate>
  <SharedDoc>false</SharedDoc>
  <HyperlinkBase/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Can the subaltern speak and experience a theological dignity?</dc:title>
  <dc:creator>Trygve</dc:creator>
  <cp:lastModifiedBy>p0935cbm</cp:lastModifiedBy>
  <cp:revision>46</cp:revision>
  <dcterms:created xsi:type="dcterms:W3CDTF">2015-07-11T09:08:10Z</dcterms:created>
  <dcterms:modified xsi:type="dcterms:W3CDTF">2015-11-15T11:40:51Z</dcterms:modified>
</cp:coreProperties>
</file>