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4"/>
  </p:notesMasterIdLst>
  <p:sldIdLst>
    <p:sldId id="283" r:id="rId5"/>
    <p:sldId id="288" r:id="rId6"/>
    <p:sldId id="303" r:id="rId7"/>
    <p:sldId id="304" r:id="rId8"/>
    <p:sldId id="305" r:id="rId9"/>
    <p:sldId id="306" r:id="rId10"/>
    <p:sldId id="307" r:id="rId11"/>
    <p:sldId id="308" r:id="rId12"/>
    <p:sldId id="309" r:id="rId13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412B7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D0ED720-6031-4E86-9528-5B15C9CCD0AF}" v="8" dt="2025-08-13T12:08:18.54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2DE63D5-997A-4646-A377-4702673A728D}" styleName="Ljust format 2 - Dekorfärg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C083E6E3-FA7D-4D7B-A595-EF9225AFEA82}" styleName="Ljust format 1 - Dekorfärg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0E3FDE45-AF77-4B5C-9715-49D594BDF05E}" styleName="Ljust format 1 - Dekorfärg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DA37D80-6434-44D0-A028-1B22A696006F}" styleName="Ljust format 3 - Dekorfärg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3" autoAdjust="0"/>
    <p:restoredTop sz="94660"/>
  </p:normalViewPr>
  <p:slideViewPr>
    <p:cSldViewPr snapToGrid="0">
      <p:cViewPr varScale="1">
        <p:scale>
          <a:sx n="74" d="100"/>
          <a:sy n="74" d="100"/>
        </p:scale>
        <p:origin x="376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exandra Cimbritz" userId="2ad0a0c9-fb60-4358-8a53-c46a0f3a22a8" providerId="ADAL" clId="{ED0ED720-6031-4E86-9528-5B15C9CCD0AF}"/>
    <pc:docChg chg="undo custSel addSld delSld modSld">
      <pc:chgData name="Alexandra Cimbritz" userId="2ad0a0c9-fb60-4358-8a53-c46a0f3a22a8" providerId="ADAL" clId="{ED0ED720-6031-4E86-9528-5B15C9CCD0AF}" dt="2025-08-13T12:13:14.480" v="837" actId="20577"/>
      <pc:docMkLst>
        <pc:docMk/>
      </pc:docMkLst>
      <pc:sldChg chg="addSp delSp modSp mod modClrScheme chgLayout">
        <pc:chgData name="Alexandra Cimbritz" userId="2ad0a0c9-fb60-4358-8a53-c46a0f3a22a8" providerId="ADAL" clId="{ED0ED720-6031-4E86-9528-5B15C9CCD0AF}" dt="2025-08-13T11:32:00.817" v="81" actId="113"/>
        <pc:sldMkLst>
          <pc:docMk/>
          <pc:sldMk cId="665490670" sldId="283"/>
        </pc:sldMkLst>
        <pc:spChg chg="mod ord">
          <ac:chgData name="Alexandra Cimbritz" userId="2ad0a0c9-fb60-4358-8a53-c46a0f3a22a8" providerId="ADAL" clId="{ED0ED720-6031-4E86-9528-5B15C9CCD0AF}" dt="2025-08-13T11:32:00.817" v="81" actId="113"/>
          <ac:spMkLst>
            <pc:docMk/>
            <pc:sldMk cId="665490670" sldId="283"/>
            <ac:spMk id="2" creationId="{1B0E1AED-673A-3DFE-2E94-22A14FDBB293}"/>
          </ac:spMkLst>
        </pc:spChg>
        <pc:spChg chg="del">
          <ac:chgData name="Alexandra Cimbritz" userId="2ad0a0c9-fb60-4358-8a53-c46a0f3a22a8" providerId="ADAL" clId="{ED0ED720-6031-4E86-9528-5B15C9CCD0AF}" dt="2025-08-13T11:22:34.620" v="62" actId="700"/>
          <ac:spMkLst>
            <pc:docMk/>
            <pc:sldMk cId="665490670" sldId="283"/>
            <ac:spMk id="3" creationId="{CA909EB5-8912-7541-CCF8-57699B4321E9}"/>
          </ac:spMkLst>
        </pc:spChg>
        <pc:spChg chg="del">
          <ac:chgData name="Alexandra Cimbritz" userId="2ad0a0c9-fb60-4358-8a53-c46a0f3a22a8" providerId="ADAL" clId="{ED0ED720-6031-4E86-9528-5B15C9CCD0AF}" dt="2025-08-13T11:22:34.620" v="62" actId="700"/>
          <ac:spMkLst>
            <pc:docMk/>
            <pc:sldMk cId="665490670" sldId="283"/>
            <ac:spMk id="4" creationId="{AD59434F-E601-23B7-4827-4F45B4F39CDC}"/>
          </ac:spMkLst>
        </pc:spChg>
        <pc:spChg chg="add del mod ord">
          <ac:chgData name="Alexandra Cimbritz" userId="2ad0a0c9-fb60-4358-8a53-c46a0f3a22a8" providerId="ADAL" clId="{ED0ED720-6031-4E86-9528-5B15C9CCD0AF}" dt="2025-08-13T11:31:29.049" v="75" actId="700"/>
          <ac:spMkLst>
            <pc:docMk/>
            <pc:sldMk cId="665490670" sldId="283"/>
            <ac:spMk id="5" creationId="{A13B1870-7B89-ED08-0C08-A9ED6E9A94DF}"/>
          </ac:spMkLst>
        </pc:spChg>
        <pc:spChg chg="add del mod ord">
          <ac:chgData name="Alexandra Cimbritz" userId="2ad0a0c9-fb60-4358-8a53-c46a0f3a22a8" providerId="ADAL" clId="{ED0ED720-6031-4E86-9528-5B15C9CCD0AF}" dt="2025-08-13T11:31:39.817" v="77" actId="478"/>
          <ac:spMkLst>
            <pc:docMk/>
            <pc:sldMk cId="665490670" sldId="283"/>
            <ac:spMk id="6" creationId="{DB73CAD5-348B-9127-E150-BEE11FB52B0C}"/>
          </ac:spMkLst>
        </pc:spChg>
        <pc:picChg chg="add mod">
          <ac:chgData name="Alexandra Cimbritz" userId="2ad0a0c9-fb60-4358-8a53-c46a0f3a22a8" providerId="ADAL" clId="{ED0ED720-6031-4E86-9528-5B15C9CCD0AF}" dt="2025-08-13T11:31:51.717" v="80" actId="14100"/>
          <ac:picMkLst>
            <pc:docMk/>
            <pc:sldMk cId="665490670" sldId="283"/>
            <ac:picMk id="7" creationId="{4BB489A9-D634-8A12-763D-C2BE7FD7430E}"/>
          </ac:picMkLst>
        </pc:picChg>
      </pc:sldChg>
      <pc:sldChg chg="delSp modSp mod modClrScheme chgLayout">
        <pc:chgData name="Alexandra Cimbritz" userId="2ad0a0c9-fb60-4358-8a53-c46a0f3a22a8" providerId="ADAL" clId="{ED0ED720-6031-4E86-9528-5B15C9CCD0AF}" dt="2025-08-13T11:24:46.751" v="73" actId="700"/>
        <pc:sldMkLst>
          <pc:docMk/>
          <pc:sldMk cId="4043388676" sldId="288"/>
        </pc:sldMkLst>
        <pc:spChg chg="mod ord">
          <ac:chgData name="Alexandra Cimbritz" userId="2ad0a0c9-fb60-4358-8a53-c46a0f3a22a8" providerId="ADAL" clId="{ED0ED720-6031-4E86-9528-5B15C9CCD0AF}" dt="2025-08-13T11:24:46.751" v="73" actId="700"/>
          <ac:spMkLst>
            <pc:docMk/>
            <pc:sldMk cId="4043388676" sldId="288"/>
            <ac:spMk id="4" creationId="{9A09D480-3AB4-E603-B1D0-A387EB86BA08}"/>
          </ac:spMkLst>
        </pc:spChg>
        <pc:spChg chg="mod ord">
          <ac:chgData name="Alexandra Cimbritz" userId="2ad0a0c9-fb60-4358-8a53-c46a0f3a22a8" providerId="ADAL" clId="{ED0ED720-6031-4E86-9528-5B15C9CCD0AF}" dt="2025-08-13T11:24:46.751" v="73" actId="700"/>
          <ac:spMkLst>
            <pc:docMk/>
            <pc:sldMk cId="4043388676" sldId="288"/>
            <ac:spMk id="5" creationId="{6599345C-965A-7C76-6ACB-5E6BDC845B78}"/>
          </ac:spMkLst>
        </pc:spChg>
        <pc:graphicFrameChg chg="del">
          <ac:chgData name="Alexandra Cimbritz" userId="2ad0a0c9-fb60-4358-8a53-c46a0f3a22a8" providerId="ADAL" clId="{ED0ED720-6031-4E86-9528-5B15C9CCD0AF}" dt="2025-08-13T11:23:45.900" v="70" actId="478"/>
          <ac:graphicFrameMkLst>
            <pc:docMk/>
            <pc:sldMk cId="4043388676" sldId="288"/>
            <ac:graphicFrameMk id="6" creationId="{5165E00F-D37C-9D3D-B24B-5DA48958BD65}"/>
          </ac:graphicFrameMkLst>
        </pc:graphicFrameChg>
      </pc:sldChg>
      <pc:sldChg chg="del">
        <pc:chgData name="Alexandra Cimbritz" userId="2ad0a0c9-fb60-4358-8a53-c46a0f3a22a8" providerId="ADAL" clId="{ED0ED720-6031-4E86-9528-5B15C9CCD0AF}" dt="2025-08-13T11:49:51.182" v="542" actId="47"/>
        <pc:sldMkLst>
          <pc:docMk/>
          <pc:sldMk cId="2072710892" sldId="289"/>
        </pc:sldMkLst>
      </pc:sldChg>
      <pc:sldChg chg="del">
        <pc:chgData name="Alexandra Cimbritz" userId="2ad0a0c9-fb60-4358-8a53-c46a0f3a22a8" providerId="ADAL" clId="{ED0ED720-6031-4E86-9528-5B15C9CCD0AF}" dt="2025-08-13T11:49:52.249" v="543" actId="47"/>
        <pc:sldMkLst>
          <pc:docMk/>
          <pc:sldMk cId="3746785066" sldId="290"/>
        </pc:sldMkLst>
      </pc:sldChg>
      <pc:sldChg chg="del">
        <pc:chgData name="Alexandra Cimbritz" userId="2ad0a0c9-fb60-4358-8a53-c46a0f3a22a8" providerId="ADAL" clId="{ED0ED720-6031-4E86-9528-5B15C9CCD0AF}" dt="2025-08-13T11:49:53.083" v="544" actId="47"/>
        <pc:sldMkLst>
          <pc:docMk/>
          <pc:sldMk cId="2148536396" sldId="291"/>
        </pc:sldMkLst>
      </pc:sldChg>
      <pc:sldChg chg="del">
        <pc:chgData name="Alexandra Cimbritz" userId="2ad0a0c9-fb60-4358-8a53-c46a0f3a22a8" providerId="ADAL" clId="{ED0ED720-6031-4E86-9528-5B15C9CCD0AF}" dt="2025-08-13T11:50:01.132" v="545" actId="47"/>
        <pc:sldMkLst>
          <pc:docMk/>
          <pc:sldMk cId="1484375420" sldId="292"/>
        </pc:sldMkLst>
      </pc:sldChg>
      <pc:sldChg chg="del">
        <pc:chgData name="Alexandra Cimbritz" userId="2ad0a0c9-fb60-4358-8a53-c46a0f3a22a8" providerId="ADAL" clId="{ED0ED720-6031-4E86-9528-5B15C9CCD0AF}" dt="2025-08-13T11:50:01.132" v="545" actId="47"/>
        <pc:sldMkLst>
          <pc:docMk/>
          <pc:sldMk cId="930605081" sldId="293"/>
        </pc:sldMkLst>
      </pc:sldChg>
      <pc:sldChg chg="del">
        <pc:chgData name="Alexandra Cimbritz" userId="2ad0a0c9-fb60-4358-8a53-c46a0f3a22a8" providerId="ADAL" clId="{ED0ED720-6031-4E86-9528-5B15C9CCD0AF}" dt="2025-08-13T11:50:01.132" v="545" actId="47"/>
        <pc:sldMkLst>
          <pc:docMk/>
          <pc:sldMk cId="2033692374" sldId="294"/>
        </pc:sldMkLst>
      </pc:sldChg>
      <pc:sldChg chg="del">
        <pc:chgData name="Alexandra Cimbritz" userId="2ad0a0c9-fb60-4358-8a53-c46a0f3a22a8" providerId="ADAL" clId="{ED0ED720-6031-4E86-9528-5B15C9CCD0AF}" dt="2025-08-13T11:50:01.132" v="545" actId="47"/>
        <pc:sldMkLst>
          <pc:docMk/>
          <pc:sldMk cId="2998088245" sldId="295"/>
        </pc:sldMkLst>
      </pc:sldChg>
      <pc:sldChg chg="del">
        <pc:chgData name="Alexandra Cimbritz" userId="2ad0a0c9-fb60-4358-8a53-c46a0f3a22a8" providerId="ADAL" clId="{ED0ED720-6031-4E86-9528-5B15C9CCD0AF}" dt="2025-08-13T11:50:01.132" v="545" actId="47"/>
        <pc:sldMkLst>
          <pc:docMk/>
          <pc:sldMk cId="1381302260" sldId="296"/>
        </pc:sldMkLst>
      </pc:sldChg>
      <pc:sldChg chg="del">
        <pc:chgData name="Alexandra Cimbritz" userId="2ad0a0c9-fb60-4358-8a53-c46a0f3a22a8" providerId="ADAL" clId="{ED0ED720-6031-4E86-9528-5B15C9CCD0AF}" dt="2025-08-13T11:50:01.132" v="545" actId="47"/>
        <pc:sldMkLst>
          <pc:docMk/>
          <pc:sldMk cId="2111231590" sldId="297"/>
        </pc:sldMkLst>
      </pc:sldChg>
      <pc:sldChg chg="del">
        <pc:chgData name="Alexandra Cimbritz" userId="2ad0a0c9-fb60-4358-8a53-c46a0f3a22a8" providerId="ADAL" clId="{ED0ED720-6031-4E86-9528-5B15C9CCD0AF}" dt="2025-08-13T11:50:01.132" v="545" actId="47"/>
        <pc:sldMkLst>
          <pc:docMk/>
          <pc:sldMk cId="701959372" sldId="298"/>
        </pc:sldMkLst>
      </pc:sldChg>
      <pc:sldChg chg="del">
        <pc:chgData name="Alexandra Cimbritz" userId="2ad0a0c9-fb60-4358-8a53-c46a0f3a22a8" providerId="ADAL" clId="{ED0ED720-6031-4E86-9528-5B15C9CCD0AF}" dt="2025-08-13T11:50:01.132" v="545" actId="47"/>
        <pc:sldMkLst>
          <pc:docMk/>
          <pc:sldMk cId="2790335248" sldId="299"/>
        </pc:sldMkLst>
      </pc:sldChg>
      <pc:sldChg chg="del">
        <pc:chgData name="Alexandra Cimbritz" userId="2ad0a0c9-fb60-4358-8a53-c46a0f3a22a8" providerId="ADAL" clId="{ED0ED720-6031-4E86-9528-5B15C9CCD0AF}" dt="2025-08-13T11:50:01.132" v="545" actId="47"/>
        <pc:sldMkLst>
          <pc:docMk/>
          <pc:sldMk cId="710994709" sldId="300"/>
        </pc:sldMkLst>
      </pc:sldChg>
      <pc:sldChg chg="del">
        <pc:chgData name="Alexandra Cimbritz" userId="2ad0a0c9-fb60-4358-8a53-c46a0f3a22a8" providerId="ADAL" clId="{ED0ED720-6031-4E86-9528-5B15C9CCD0AF}" dt="2025-08-13T11:50:01.132" v="545" actId="47"/>
        <pc:sldMkLst>
          <pc:docMk/>
          <pc:sldMk cId="172679296" sldId="301"/>
        </pc:sldMkLst>
      </pc:sldChg>
      <pc:sldChg chg="del">
        <pc:chgData name="Alexandra Cimbritz" userId="2ad0a0c9-fb60-4358-8a53-c46a0f3a22a8" providerId="ADAL" clId="{ED0ED720-6031-4E86-9528-5B15C9CCD0AF}" dt="2025-08-13T11:50:01.132" v="545" actId="47"/>
        <pc:sldMkLst>
          <pc:docMk/>
          <pc:sldMk cId="2069842500" sldId="302"/>
        </pc:sldMkLst>
      </pc:sldChg>
      <pc:sldChg chg="modSp new mod">
        <pc:chgData name="Alexandra Cimbritz" userId="2ad0a0c9-fb60-4358-8a53-c46a0f3a22a8" providerId="ADAL" clId="{ED0ED720-6031-4E86-9528-5B15C9CCD0AF}" dt="2025-08-13T11:36:23.899" v="173" actId="1076"/>
        <pc:sldMkLst>
          <pc:docMk/>
          <pc:sldMk cId="2684857224" sldId="303"/>
        </pc:sldMkLst>
        <pc:spChg chg="mod">
          <ac:chgData name="Alexandra Cimbritz" userId="2ad0a0c9-fb60-4358-8a53-c46a0f3a22a8" providerId="ADAL" clId="{ED0ED720-6031-4E86-9528-5B15C9CCD0AF}" dt="2025-08-13T11:36:23.899" v="173" actId="1076"/>
          <ac:spMkLst>
            <pc:docMk/>
            <pc:sldMk cId="2684857224" sldId="303"/>
            <ac:spMk id="2" creationId="{C2A6AECD-C540-B6AF-C434-F689D63EB414}"/>
          </ac:spMkLst>
        </pc:spChg>
        <pc:spChg chg="mod">
          <ac:chgData name="Alexandra Cimbritz" userId="2ad0a0c9-fb60-4358-8a53-c46a0f3a22a8" providerId="ADAL" clId="{ED0ED720-6031-4E86-9528-5B15C9CCD0AF}" dt="2025-08-13T11:35:25.383" v="158" actId="20577"/>
          <ac:spMkLst>
            <pc:docMk/>
            <pc:sldMk cId="2684857224" sldId="303"/>
            <ac:spMk id="3" creationId="{E1BD5023-0D54-0576-F76A-ADC84B9600E7}"/>
          </ac:spMkLst>
        </pc:spChg>
      </pc:sldChg>
      <pc:sldChg chg="modSp new mod">
        <pc:chgData name="Alexandra Cimbritz" userId="2ad0a0c9-fb60-4358-8a53-c46a0f3a22a8" providerId="ADAL" clId="{ED0ED720-6031-4E86-9528-5B15C9CCD0AF}" dt="2025-08-13T12:12:10.931" v="814" actId="20577"/>
        <pc:sldMkLst>
          <pc:docMk/>
          <pc:sldMk cId="792862643" sldId="304"/>
        </pc:sldMkLst>
        <pc:spChg chg="mod">
          <ac:chgData name="Alexandra Cimbritz" userId="2ad0a0c9-fb60-4358-8a53-c46a0f3a22a8" providerId="ADAL" clId="{ED0ED720-6031-4E86-9528-5B15C9CCD0AF}" dt="2025-08-13T11:37:02.249" v="178" actId="1076"/>
          <ac:spMkLst>
            <pc:docMk/>
            <pc:sldMk cId="792862643" sldId="304"/>
            <ac:spMk id="2" creationId="{C97C121C-D2DE-4F37-7A11-4B8FE6E68A4D}"/>
          </ac:spMkLst>
        </pc:spChg>
        <pc:spChg chg="mod">
          <ac:chgData name="Alexandra Cimbritz" userId="2ad0a0c9-fb60-4358-8a53-c46a0f3a22a8" providerId="ADAL" clId="{ED0ED720-6031-4E86-9528-5B15C9CCD0AF}" dt="2025-08-13T12:12:10.931" v="814" actId="20577"/>
          <ac:spMkLst>
            <pc:docMk/>
            <pc:sldMk cId="792862643" sldId="304"/>
            <ac:spMk id="3" creationId="{72A66153-FDC4-E73F-9574-ACA12C99C383}"/>
          </ac:spMkLst>
        </pc:spChg>
      </pc:sldChg>
      <pc:sldChg chg="modSp new mod">
        <pc:chgData name="Alexandra Cimbritz" userId="2ad0a0c9-fb60-4358-8a53-c46a0f3a22a8" providerId="ADAL" clId="{ED0ED720-6031-4E86-9528-5B15C9CCD0AF}" dt="2025-08-13T12:12:22.964" v="818" actId="20577"/>
        <pc:sldMkLst>
          <pc:docMk/>
          <pc:sldMk cId="1020816528" sldId="305"/>
        </pc:sldMkLst>
        <pc:spChg chg="mod">
          <ac:chgData name="Alexandra Cimbritz" userId="2ad0a0c9-fb60-4358-8a53-c46a0f3a22a8" providerId="ADAL" clId="{ED0ED720-6031-4E86-9528-5B15C9CCD0AF}" dt="2025-08-13T11:38:56.865" v="219" actId="113"/>
          <ac:spMkLst>
            <pc:docMk/>
            <pc:sldMk cId="1020816528" sldId="305"/>
            <ac:spMk id="2" creationId="{970B33FA-B6D3-DE06-35FB-F744E0C5121C}"/>
          </ac:spMkLst>
        </pc:spChg>
        <pc:spChg chg="mod">
          <ac:chgData name="Alexandra Cimbritz" userId="2ad0a0c9-fb60-4358-8a53-c46a0f3a22a8" providerId="ADAL" clId="{ED0ED720-6031-4E86-9528-5B15C9CCD0AF}" dt="2025-08-13T12:12:22.964" v="818" actId="20577"/>
          <ac:spMkLst>
            <pc:docMk/>
            <pc:sldMk cId="1020816528" sldId="305"/>
            <ac:spMk id="3" creationId="{83C3215D-D189-249A-B81D-40E2E0F0A6B0}"/>
          </ac:spMkLst>
        </pc:spChg>
      </pc:sldChg>
      <pc:sldChg chg="modSp new mod">
        <pc:chgData name="Alexandra Cimbritz" userId="2ad0a0c9-fb60-4358-8a53-c46a0f3a22a8" providerId="ADAL" clId="{ED0ED720-6031-4E86-9528-5B15C9CCD0AF}" dt="2025-08-13T12:12:48.180" v="827" actId="20577"/>
        <pc:sldMkLst>
          <pc:docMk/>
          <pc:sldMk cId="1683987953" sldId="306"/>
        </pc:sldMkLst>
        <pc:spChg chg="mod">
          <ac:chgData name="Alexandra Cimbritz" userId="2ad0a0c9-fb60-4358-8a53-c46a0f3a22a8" providerId="ADAL" clId="{ED0ED720-6031-4E86-9528-5B15C9CCD0AF}" dt="2025-08-13T11:47:41.698" v="470" actId="1076"/>
          <ac:spMkLst>
            <pc:docMk/>
            <pc:sldMk cId="1683987953" sldId="306"/>
            <ac:spMk id="2" creationId="{624CE79B-3E60-6A6D-3A5B-E0970CE7A19A}"/>
          </ac:spMkLst>
        </pc:spChg>
        <pc:spChg chg="mod">
          <ac:chgData name="Alexandra Cimbritz" userId="2ad0a0c9-fb60-4358-8a53-c46a0f3a22a8" providerId="ADAL" clId="{ED0ED720-6031-4E86-9528-5B15C9CCD0AF}" dt="2025-08-13T12:12:48.180" v="827" actId="20577"/>
          <ac:spMkLst>
            <pc:docMk/>
            <pc:sldMk cId="1683987953" sldId="306"/>
            <ac:spMk id="3" creationId="{60D14A9B-2012-DF60-66EF-D86B0FAB82B7}"/>
          </ac:spMkLst>
        </pc:spChg>
      </pc:sldChg>
      <pc:sldChg chg="modSp new mod">
        <pc:chgData name="Alexandra Cimbritz" userId="2ad0a0c9-fb60-4358-8a53-c46a0f3a22a8" providerId="ADAL" clId="{ED0ED720-6031-4E86-9528-5B15C9CCD0AF}" dt="2025-08-13T12:13:08.313" v="835" actId="20577"/>
        <pc:sldMkLst>
          <pc:docMk/>
          <pc:sldMk cId="1885617856" sldId="307"/>
        </pc:sldMkLst>
        <pc:spChg chg="mod">
          <ac:chgData name="Alexandra Cimbritz" userId="2ad0a0c9-fb60-4358-8a53-c46a0f3a22a8" providerId="ADAL" clId="{ED0ED720-6031-4E86-9528-5B15C9CCD0AF}" dt="2025-08-13T11:48:04.399" v="483" actId="14100"/>
          <ac:spMkLst>
            <pc:docMk/>
            <pc:sldMk cId="1885617856" sldId="307"/>
            <ac:spMk id="2" creationId="{B6C68C47-8894-7EDA-2FB9-4097E4461528}"/>
          </ac:spMkLst>
        </pc:spChg>
        <pc:spChg chg="mod">
          <ac:chgData name="Alexandra Cimbritz" userId="2ad0a0c9-fb60-4358-8a53-c46a0f3a22a8" providerId="ADAL" clId="{ED0ED720-6031-4E86-9528-5B15C9CCD0AF}" dt="2025-08-13T12:13:08.313" v="835" actId="20577"/>
          <ac:spMkLst>
            <pc:docMk/>
            <pc:sldMk cId="1885617856" sldId="307"/>
            <ac:spMk id="3" creationId="{3020606E-6C82-5264-2981-C576A73B1F06}"/>
          </ac:spMkLst>
        </pc:spChg>
      </pc:sldChg>
      <pc:sldChg chg="modSp new mod">
        <pc:chgData name="Alexandra Cimbritz" userId="2ad0a0c9-fb60-4358-8a53-c46a0f3a22a8" providerId="ADAL" clId="{ED0ED720-6031-4E86-9528-5B15C9CCD0AF}" dt="2025-08-13T12:13:14.480" v="837" actId="20577"/>
        <pc:sldMkLst>
          <pc:docMk/>
          <pc:sldMk cId="3320055920" sldId="308"/>
        </pc:sldMkLst>
        <pc:spChg chg="mod">
          <ac:chgData name="Alexandra Cimbritz" userId="2ad0a0c9-fb60-4358-8a53-c46a0f3a22a8" providerId="ADAL" clId="{ED0ED720-6031-4E86-9528-5B15C9CCD0AF}" dt="2025-08-13T11:49:00.148" v="541" actId="113"/>
          <ac:spMkLst>
            <pc:docMk/>
            <pc:sldMk cId="3320055920" sldId="308"/>
            <ac:spMk id="2" creationId="{2AB9490B-4B8D-1AFA-C174-A2A01CDE8C65}"/>
          </ac:spMkLst>
        </pc:spChg>
        <pc:spChg chg="mod">
          <ac:chgData name="Alexandra Cimbritz" userId="2ad0a0c9-fb60-4358-8a53-c46a0f3a22a8" providerId="ADAL" clId="{ED0ED720-6031-4E86-9528-5B15C9CCD0AF}" dt="2025-08-13T12:13:14.480" v="837" actId="20577"/>
          <ac:spMkLst>
            <pc:docMk/>
            <pc:sldMk cId="3320055920" sldId="308"/>
            <ac:spMk id="3" creationId="{1EF35835-059A-EAB2-B4E7-A112D7C2076D}"/>
          </ac:spMkLst>
        </pc:spChg>
      </pc:sldChg>
      <pc:sldChg chg="addSp delSp modSp new mod modClrScheme chgLayout">
        <pc:chgData name="Alexandra Cimbritz" userId="2ad0a0c9-fb60-4358-8a53-c46a0f3a22a8" providerId="ADAL" clId="{ED0ED720-6031-4E86-9528-5B15C9CCD0AF}" dt="2025-08-13T12:10:51.897" v="806" actId="27636"/>
        <pc:sldMkLst>
          <pc:docMk/>
          <pc:sldMk cId="3025995366" sldId="309"/>
        </pc:sldMkLst>
        <pc:spChg chg="del mod ord">
          <ac:chgData name="Alexandra Cimbritz" userId="2ad0a0c9-fb60-4358-8a53-c46a0f3a22a8" providerId="ADAL" clId="{ED0ED720-6031-4E86-9528-5B15C9CCD0AF}" dt="2025-08-13T12:07:46.397" v="758" actId="478"/>
          <ac:spMkLst>
            <pc:docMk/>
            <pc:sldMk cId="3025995366" sldId="309"/>
            <ac:spMk id="2" creationId="{6AC71FD6-E165-190F-CCDF-FA1D9DBB9DB1}"/>
          </ac:spMkLst>
        </pc:spChg>
        <pc:spChg chg="del mod ord">
          <ac:chgData name="Alexandra Cimbritz" userId="2ad0a0c9-fb60-4358-8a53-c46a0f3a22a8" providerId="ADAL" clId="{ED0ED720-6031-4E86-9528-5B15C9CCD0AF}" dt="2025-08-13T11:59:33.166" v="604" actId="700"/>
          <ac:spMkLst>
            <pc:docMk/>
            <pc:sldMk cId="3025995366" sldId="309"/>
            <ac:spMk id="3" creationId="{215BD00A-1B1E-4599-71DB-322B5AFBBEE4}"/>
          </ac:spMkLst>
        </pc:spChg>
        <pc:spChg chg="add del mod ord">
          <ac:chgData name="Alexandra Cimbritz" userId="2ad0a0c9-fb60-4358-8a53-c46a0f3a22a8" providerId="ADAL" clId="{ED0ED720-6031-4E86-9528-5B15C9CCD0AF}" dt="2025-08-13T12:02:02.947" v="669" actId="478"/>
          <ac:spMkLst>
            <pc:docMk/>
            <pc:sldMk cId="3025995366" sldId="309"/>
            <ac:spMk id="4" creationId="{F7585ABE-F330-A673-7620-EA858C3B3E1E}"/>
          </ac:spMkLst>
        </pc:spChg>
        <pc:spChg chg="add mod ord">
          <ac:chgData name="Alexandra Cimbritz" userId="2ad0a0c9-fb60-4358-8a53-c46a0f3a22a8" providerId="ADAL" clId="{ED0ED720-6031-4E86-9528-5B15C9CCD0AF}" dt="2025-08-13T12:10:51.897" v="806" actId="27636"/>
          <ac:spMkLst>
            <pc:docMk/>
            <pc:sldMk cId="3025995366" sldId="309"/>
            <ac:spMk id="5" creationId="{4426CEC8-B2CC-769D-C155-3C4F34B24407}"/>
          </ac:spMkLst>
        </pc:spChg>
        <pc:spChg chg="add mod ord">
          <ac:chgData name="Alexandra Cimbritz" userId="2ad0a0c9-fb60-4358-8a53-c46a0f3a22a8" providerId="ADAL" clId="{ED0ED720-6031-4E86-9528-5B15C9CCD0AF}" dt="2025-08-13T12:08:02.219" v="763" actId="14100"/>
          <ac:spMkLst>
            <pc:docMk/>
            <pc:sldMk cId="3025995366" sldId="309"/>
            <ac:spMk id="6" creationId="{30C63E25-252A-616E-52FA-1FDF79D9850A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CACEFD-DA3F-4E26-BBF4-98537CBDD488}" type="datetimeFigureOut">
              <a:rPr lang="sv-SE" smtClean="0"/>
              <a:t>2025-08-13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25BEF5-EFFE-4438-8BF4-6CC123F886A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986567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25BEF5-EFFE-4438-8BF4-6CC123F886A2}" type="slidenum">
              <a:rPr lang="sv-SE" smtClean="0"/>
              <a:t>1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862030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225BEF5-EFFE-4438-8BF4-6CC123F886A2}" type="slidenum">
              <a:rPr lang="sv-SE" smtClean="0"/>
              <a:t>2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224282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sid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8064B20-E82F-974B-C9BF-2C324C75A59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87375" y="981074"/>
            <a:ext cx="8164800" cy="2541415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460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Skriv rubrik här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2668DF7D-291D-BA79-BB3D-D03A8F64E4B1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87375" y="4010981"/>
            <a:ext cx="8164800" cy="1326194"/>
          </a:xfrm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Skriv underrubrik här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9E6B880-29B7-9B77-6B03-360F608F82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C434E-04B5-485F-B736-8ECC70D33943}" type="datetimeFigureOut">
              <a:rPr lang="sv-SE" smtClean="0"/>
              <a:t>2025-08-13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266E89B-94C9-E9D2-67ED-FDCE55B409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897FBF43-5ED7-2CCA-4E92-48B27D920E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051C6-0004-48B5-986F-B998B1E3B914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503050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text (mörkröd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75F40C4-C2E0-720A-138B-C172ECE2904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sv-SE" dirty="0"/>
              <a:t>Skriv rubrik här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50C7222-ABF4-1381-D066-4371D710A0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C434E-04B5-485F-B736-8ECC70D33943}" type="datetimeFigureOut">
              <a:rPr lang="sv-SE" smtClean="0"/>
              <a:t>2025-08-13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8796943-74ED-6B09-3B44-8B39A734C9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4B9FE937-1A6C-75C3-0CF0-C172BAA323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051C6-0004-48B5-986F-B998B1E3B914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15" name="Frihandsfigur: Form 14">
            <a:extLst>
              <a:ext uri="{FF2B5EF4-FFF2-40B4-BE49-F238E27FC236}">
                <a16:creationId xmlns:a16="http://schemas.microsoft.com/office/drawing/2014/main" id="{49615494-5443-00A1-016E-DD4C43E61108}"/>
              </a:ext>
            </a:extLst>
          </p:cNvPr>
          <p:cNvSpPr/>
          <p:nvPr userDrawn="1"/>
        </p:nvSpPr>
        <p:spPr>
          <a:xfrm>
            <a:off x="5359401" y="-1861"/>
            <a:ext cx="6832599" cy="6864075"/>
          </a:xfrm>
          <a:custGeom>
            <a:avLst/>
            <a:gdLst>
              <a:gd name="connsiteX0" fmla="*/ 0 w 6832599"/>
              <a:gd name="connsiteY0" fmla="*/ 0 h 6864075"/>
              <a:gd name="connsiteX1" fmla="*/ 6832599 w 6832599"/>
              <a:gd name="connsiteY1" fmla="*/ 0 h 6864075"/>
              <a:gd name="connsiteX2" fmla="*/ 6832599 w 6832599"/>
              <a:gd name="connsiteY2" fmla="*/ 6864075 h 6864075"/>
              <a:gd name="connsiteX3" fmla="*/ 6832053 w 6832599"/>
              <a:gd name="connsiteY3" fmla="*/ 6864075 h 6864075"/>
              <a:gd name="connsiteX4" fmla="*/ 6824558 w 6832599"/>
              <a:gd name="connsiteY4" fmla="*/ 6551487 h 6864075"/>
              <a:gd name="connsiteX5" fmla="*/ 4837847 w 6832599"/>
              <a:gd name="connsiteY5" fmla="*/ 2033389 h 6864075"/>
              <a:gd name="connsiteX6" fmla="*/ 320976 w 6832599"/>
              <a:gd name="connsiteY6" fmla="*/ 14497 h 6864075"/>
              <a:gd name="connsiteX7" fmla="*/ 0 w 6832599"/>
              <a:gd name="connsiteY7" fmla="*/ 6560 h 68640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832599" h="6864075">
                <a:moveTo>
                  <a:pt x="0" y="0"/>
                </a:moveTo>
                <a:lnTo>
                  <a:pt x="6832599" y="0"/>
                </a:lnTo>
                <a:lnTo>
                  <a:pt x="6832599" y="6864075"/>
                </a:lnTo>
                <a:lnTo>
                  <a:pt x="6832053" y="6864075"/>
                </a:lnTo>
                <a:lnTo>
                  <a:pt x="6824558" y="6551487"/>
                </a:lnTo>
                <a:cubicBezTo>
                  <a:pt x="6742025" y="4854500"/>
                  <a:pt x="6036632" y="3243361"/>
                  <a:pt x="4837847" y="2033389"/>
                </a:cubicBezTo>
                <a:cubicBezTo>
                  <a:pt x="3632072" y="816363"/>
                  <a:pt x="2020130" y="99028"/>
                  <a:pt x="320976" y="14497"/>
                </a:cubicBezTo>
                <a:lnTo>
                  <a:pt x="0" y="656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sv-SE" dirty="0"/>
          </a:p>
        </p:txBody>
      </p:sp>
      <p:sp>
        <p:nvSpPr>
          <p:cNvPr id="7" name="Platshållare för text 7">
            <a:extLst>
              <a:ext uri="{FF2B5EF4-FFF2-40B4-BE49-F238E27FC236}">
                <a16:creationId xmlns:a16="http://schemas.microsoft.com/office/drawing/2014/main" id="{04941CC5-19FA-1CF3-1CAA-098515593C4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93942" y="2492374"/>
            <a:ext cx="8165884" cy="284480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402258513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3" orient="horz" pos="1321" userDrawn="1">
          <p15:clr>
            <a:srgbClr val="FBAE40"/>
          </p15:clr>
        </p15:guide>
        <p15:guide id="4" orient="horz" pos="1570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text (ljusröd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75F40C4-C2E0-720A-138B-C172ECE2904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sv-SE" dirty="0"/>
              <a:t>Skriv rubrik här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50C7222-ABF4-1381-D066-4371D710A0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C434E-04B5-485F-B736-8ECC70D33943}" type="datetimeFigureOut">
              <a:rPr lang="sv-SE" smtClean="0"/>
              <a:t>2025-08-13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8796943-74ED-6B09-3B44-8B39A734C9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4B9FE937-1A6C-75C3-0CF0-C172BAA323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051C6-0004-48B5-986F-B998B1E3B914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7" name="Platshållare för text 7">
            <a:extLst>
              <a:ext uri="{FF2B5EF4-FFF2-40B4-BE49-F238E27FC236}">
                <a16:creationId xmlns:a16="http://schemas.microsoft.com/office/drawing/2014/main" id="{10510848-2C56-02D0-FBDC-F524AA9F7953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93942" y="2492374"/>
            <a:ext cx="8165884" cy="284480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3" name="Frihandsfigur: Form 2">
            <a:extLst>
              <a:ext uri="{FF2B5EF4-FFF2-40B4-BE49-F238E27FC236}">
                <a16:creationId xmlns:a16="http://schemas.microsoft.com/office/drawing/2014/main" id="{59D9A0D4-B138-9795-F427-2E898C8909C1}"/>
              </a:ext>
            </a:extLst>
          </p:cNvPr>
          <p:cNvSpPr/>
          <p:nvPr userDrawn="1"/>
        </p:nvSpPr>
        <p:spPr>
          <a:xfrm>
            <a:off x="5359401" y="-1861"/>
            <a:ext cx="6832599" cy="6864075"/>
          </a:xfrm>
          <a:custGeom>
            <a:avLst/>
            <a:gdLst>
              <a:gd name="connsiteX0" fmla="*/ 0 w 6832599"/>
              <a:gd name="connsiteY0" fmla="*/ 0 h 6864075"/>
              <a:gd name="connsiteX1" fmla="*/ 6832599 w 6832599"/>
              <a:gd name="connsiteY1" fmla="*/ 0 h 6864075"/>
              <a:gd name="connsiteX2" fmla="*/ 6832599 w 6832599"/>
              <a:gd name="connsiteY2" fmla="*/ 6864075 h 6864075"/>
              <a:gd name="connsiteX3" fmla="*/ 6832053 w 6832599"/>
              <a:gd name="connsiteY3" fmla="*/ 6864075 h 6864075"/>
              <a:gd name="connsiteX4" fmla="*/ 6824558 w 6832599"/>
              <a:gd name="connsiteY4" fmla="*/ 6551487 h 6864075"/>
              <a:gd name="connsiteX5" fmla="*/ 4837847 w 6832599"/>
              <a:gd name="connsiteY5" fmla="*/ 2033389 h 6864075"/>
              <a:gd name="connsiteX6" fmla="*/ 320976 w 6832599"/>
              <a:gd name="connsiteY6" fmla="*/ 14497 h 6864075"/>
              <a:gd name="connsiteX7" fmla="*/ 0 w 6832599"/>
              <a:gd name="connsiteY7" fmla="*/ 6560 h 68640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832599" h="6864075">
                <a:moveTo>
                  <a:pt x="0" y="0"/>
                </a:moveTo>
                <a:lnTo>
                  <a:pt x="6832599" y="0"/>
                </a:lnTo>
                <a:lnTo>
                  <a:pt x="6832599" y="6864075"/>
                </a:lnTo>
                <a:lnTo>
                  <a:pt x="6832053" y="6864075"/>
                </a:lnTo>
                <a:lnTo>
                  <a:pt x="6824558" y="6551487"/>
                </a:lnTo>
                <a:cubicBezTo>
                  <a:pt x="6742025" y="4854500"/>
                  <a:pt x="6036632" y="3243361"/>
                  <a:pt x="4837847" y="2033389"/>
                </a:cubicBezTo>
                <a:cubicBezTo>
                  <a:pt x="3632072" y="816363"/>
                  <a:pt x="2020130" y="99028"/>
                  <a:pt x="320976" y="14497"/>
                </a:cubicBezTo>
                <a:lnTo>
                  <a:pt x="0" y="656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6972132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text (mörkgrön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75F40C4-C2E0-720A-138B-C172ECE2904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sv-SE" dirty="0"/>
              <a:t>Skriv rubrik här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50C7222-ABF4-1381-D066-4371D710A0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C434E-04B5-485F-B736-8ECC70D33943}" type="datetimeFigureOut">
              <a:rPr lang="sv-SE" smtClean="0"/>
              <a:t>2025-08-13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8796943-74ED-6B09-3B44-8B39A734C9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4B9FE937-1A6C-75C3-0CF0-C172BAA323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051C6-0004-48B5-986F-B998B1E3B914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18" name="Platshållare för text 7">
            <a:extLst>
              <a:ext uri="{FF2B5EF4-FFF2-40B4-BE49-F238E27FC236}">
                <a16:creationId xmlns:a16="http://schemas.microsoft.com/office/drawing/2014/main" id="{8BF885E4-6ED2-BC6A-A1CE-8023092E2F0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93942" y="2492374"/>
            <a:ext cx="8165884" cy="284480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3" name="Frihandsfigur: Form 2">
            <a:extLst>
              <a:ext uri="{FF2B5EF4-FFF2-40B4-BE49-F238E27FC236}">
                <a16:creationId xmlns:a16="http://schemas.microsoft.com/office/drawing/2014/main" id="{65997B4A-071B-1A2F-7F39-B683C2DDBC83}"/>
              </a:ext>
            </a:extLst>
          </p:cNvPr>
          <p:cNvSpPr/>
          <p:nvPr userDrawn="1"/>
        </p:nvSpPr>
        <p:spPr>
          <a:xfrm>
            <a:off x="5359401" y="-1861"/>
            <a:ext cx="6832599" cy="6864075"/>
          </a:xfrm>
          <a:custGeom>
            <a:avLst/>
            <a:gdLst>
              <a:gd name="connsiteX0" fmla="*/ 0 w 6832599"/>
              <a:gd name="connsiteY0" fmla="*/ 0 h 6864075"/>
              <a:gd name="connsiteX1" fmla="*/ 6832599 w 6832599"/>
              <a:gd name="connsiteY1" fmla="*/ 0 h 6864075"/>
              <a:gd name="connsiteX2" fmla="*/ 6832599 w 6832599"/>
              <a:gd name="connsiteY2" fmla="*/ 6864075 h 6864075"/>
              <a:gd name="connsiteX3" fmla="*/ 6832053 w 6832599"/>
              <a:gd name="connsiteY3" fmla="*/ 6864075 h 6864075"/>
              <a:gd name="connsiteX4" fmla="*/ 6824558 w 6832599"/>
              <a:gd name="connsiteY4" fmla="*/ 6551487 h 6864075"/>
              <a:gd name="connsiteX5" fmla="*/ 4837847 w 6832599"/>
              <a:gd name="connsiteY5" fmla="*/ 2033389 h 6864075"/>
              <a:gd name="connsiteX6" fmla="*/ 320976 w 6832599"/>
              <a:gd name="connsiteY6" fmla="*/ 14497 h 6864075"/>
              <a:gd name="connsiteX7" fmla="*/ 0 w 6832599"/>
              <a:gd name="connsiteY7" fmla="*/ 6560 h 68640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832599" h="6864075">
                <a:moveTo>
                  <a:pt x="0" y="0"/>
                </a:moveTo>
                <a:lnTo>
                  <a:pt x="6832599" y="0"/>
                </a:lnTo>
                <a:lnTo>
                  <a:pt x="6832599" y="6864075"/>
                </a:lnTo>
                <a:lnTo>
                  <a:pt x="6832053" y="6864075"/>
                </a:lnTo>
                <a:lnTo>
                  <a:pt x="6824558" y="6551487"/>
                </a:lnTo>
                <a:cubicBezTo>
                  <a:pt x="6742025" y="4854500"/>
                  <a:pt x="6036632" y="3243361"/>
                  <a:pt x="4837847" y="2033389"/>
                </a:cubicBezTo>
                <a:cubicBezTo>
                  <a:pt x="3632072" y="816363"/>
                  <a:pt x="2020130" y="99028"/>
                  <a:pt x="320976" y="14497"/>
                </a:cubicBezTo>
                <a:lnTo>
                  <a:pt x="0" y="656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0744130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text (mellanlil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75F40C4-C2E0-720A-138B-C172ECE2904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sv-SE" dirty="0"/>
              <a:t>Skriv rubrik här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50C7222-ABF4-1381-D066-4371D710A0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C434E-04B5-485F-B736-8ECC70D33943}" type="datetimeFigureOut">
              <a:rPr lang="sv-SE" smtClean="0"/>
              <a:t>2025-08-13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8796943-74ED-6B09-3B44-8B39A734C9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4B9FE937-1A6C-75C3-0CF0-C172BAA323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051C6-0004-48B5-986F-B998B1E3B914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7" name="Platshållare för text 7">
            <a:extLst>
              <a:ext uri="{FF2B5EF4-FFF2-40B4-BE49-F238E27FC236}">
                <a16:creationId xmlns:a16="http://schemas.microsoft.com/office/drawing/2014/main" id="{EEA169B6-8129-C1B4-5DDB-62C27FFC5E7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93942" y="2492374"/>
            <a:ext cx="8165884" cy="284480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3" name="Frihandsfigur: Form 2">
            <a:extLst>
              <a:ext uri="{FF2B5EF4-FFF2-40B4-BE49-F238E27FC236}">
                <a16:creationId xmlns:a16="http://schemas.microsoft.com/office/drawing/2014/main" id="{C5409C71-6089-585A-E8D9-AF3C3C4EC061}"/>
              </a:ext>
            </a:extLst>
          </p:cNvPr>
          <p:cNvSpPr/>
          <p:nvPr userDrawn="1"/>
        </p:nvSpPr>
        <p:spPr>
          <a:xfrm>
            <a:off x="5359401" y="-1861"/>
            <a:ext cx="6832599" cy="6864075"/>
          </a:xfrm>
          <a:custGeom>
            <a:avLst/>
            <a:gdLst>
              <a:gd name="connsiteX0" fmla="*/ 0 w 6832599"/>
              <a:gd name="connsiteY0" fmla="*/ 0 h 6864075"/>
              <a:gd name="connsiteX1" fmla="*/ 6832599 w 6832599"/>
              <a:gd name="connsiteY1" fmla="*/ 0 h 6864075"/>
              <a:gd name="connsiteX2" fmla="*/ 6832599 w 6832599"/>
              <a:gd name="connsiteY2" fmla="*/ 6864075 h 6864075"/>
              <a:gd name="connsiteX3" fmla="*/ 6832053 w 6832599"/>
              <a:gd name="connsiteY3" fmla="*/ 6864075 h 6864075"/>
              <a:gd name="connsiteX4" fmla="*/ 6824558 w 6832599"/>
              <a:gd name="connsiteY4" fmla="*/ 6551487 h 6864075"/>
              <a:gd name="connsiteX5" fmla="*/ 4837847 w 6832599"/>
              <a:gd name="connsiteY5" fmla="*/ 2033389 h 6864075"/>
              <a:gd name="connsiteX6" fmla="*/ 320976 w 6832599"/>
              <a:gd name="connsiteY6" fmla="*/ 14497 h 6864075"/>
              <a:gd name="connsiteX7" fmla="*/ 0 w 6832599"/>
              <a:gd name="connsiteY7" fmla="*/ 6560 h 68640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832599" h="6864075">
                <a:moveTo>
                  <a:pt x="0" y="0"/>
                </a:moveTo>
                <a:lnTo>
                  <a:pt x="6832599" y="0"/>
                </a:lnTo>
                <a:lnTo>
                  <a:pt x="6832599" y="6864075"/>
                </a:lnTo>
                <a:lnTo>
                  <a:pt x="6832053" y="6864075"/>
                </a:lnTo>
                <a:lnTo>
                  <a:pt x="6824558" y="6551487"/>
                </a:lnTo>
                <a:cubicBezTo>
                  <a:pt x="6742025" y="4854500"/>
                  <a:pt x="6036632" y="3243361"/>
                  <a:pt x="4837847" y="2033389"/>
                </a:cubicBezTo>
                <a:cubicBezTo>
                  <a:pt x="3632072" y="816363"/>
                  <a:pt x="2020130" y="99028"/>
                  <a:pt x="320976" y="14497"/>
                </a:cubicBezTo>
                <a:lnTo>
                  <a:pt x="0" y="656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0040577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och bild (båg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50C7222-ABF4-1381-D066-4371D710A0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C434E-04B5-485F-B736-8ECC70D33943}" type="datetimeFigureOut">
              <a:rPr lang="sv-SE" smtClean="0"/>
              <a:t>2025-08-13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8796943-74ED-6B09-3B44-8B39A734C9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4B9FE937-1A6C-75C3-0CF0-C172BAA323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051C6-0004-48B5-986F-B998B1E3B914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4AB00894-BEB4-BEAB-DDB8-432EFCE8359B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5328628" y="252"/>
            <a:ext cx="6864176" cy="6856413"/>
          </a:xfrm>
          <a:custGeom>
            <a:avLst/>
            <a:gdLst>
              <a:gd name="connsiteX0" fmla="*/ 6370253 w 6818133"/>
              <a:gd name="connsiteY0" fmla="*/ 0 h 6856413"/>
              <a:gd name="connsiteX1" fmla="*/ 6818133 w 6818133"/>
              <a:gd name="connsiteY1" fmla="*/ 0 h 6856413"/>
              <a:gd name="connsiteX2" fmla="*/ 6818131 w 6818133"/>
              <a:gd name="connsiteY2" fmla="*/ 6856413 h 6856413"/>
              <a:gd name="connsiteX3" fmla="*/ 0 w 6818133"/>
              <a:gd name="connsiteY3" fmla="*/ 6856413 h 6856413"/>
              <a:gd name="connsiteX4" fmla="*/ 7872 w 6818133"/>
              <a:gd name="connsiteY4" fmla="*/ 6523827 h 6856413"/>
              <a:gd name="connsiteX5" fmla="*/ 1975271 w 6818133"/>
              <a:gd name="connsiteY5" fmla="*/ 2018616 h 6856413"/>
              <a:gd name="connsiteX6" fmla="*/ 6140324 w 6818133"/>
              <a:gd name="connsiteY6" fmla="*/ 17348 h 68564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818133" h="6856413">
                <a:moveTo>
                  <a:pt x="6370253" y="0"/>
                </a:moveTo>
                <a:lnTo>
                  <a:pt x="6818133" y="0"/>
                </a:lnTo>
                <a:lnTo>
                  <a:pt x="6818131" y="6856413"/>
                </a:lnTo>
                <a:lnTo>
                  <a:pt x="0" y="6856413"/>
                </a:lnTo>
                <a:lnTo>
                  <a:pt x="7872" y="6523827"/>
                </a:lnTo>
                <a:cubicBezTo>
                  <a:pt x="89336" y="4832794"/>
                  <a:pt x="787658" y="3226779"/>
                  <a:pt x="1975271" y="2018616"/>
                </a:cubicBezTo>
                <a:cubicBezTo>
                  <a:pt x="3095615" y="878888"/>
                  <a:pt x="4570551" y="175409"/>
                  <a:pt x="6140324" y="17348"/>
                </a:cubicBezTo>
                <a:close/>
              </a:path>
            </a:pathLst>
          </a:custGeom>
          <a:noFill/>
        </p:spPr>
        <p:txBody>
          <a:bodyPr wrap="square" tIns="720000" bIns="0" anchor="ctr">
            <a:noAutofit/>
          </a:bodyPr>
          <a:lstStyle>
            <a:lvl1pPr marL="0" indent="0" algn="ctr">
              <a:buNone/>
              <a:defRPr sz="1500"/>
            </a:lvl1pPr>
          </a:lstStyle>
          <a:p>
            <a:r>
              <a:rPr lang="sv-SE" dirty="0"/>
              <a:t>Klicka för att infoga bild</a:t>
            </a:r>
          </a:p>
        </p:txBody>
      </p:sp>
      <p:sp>
        <p:nvSpPr>
          <p:cNvPr id="8" name="Rubrik 1">
            <a:extLst>
              <a:ext uri="{FF2B5EF4-FFF2-40B4-BE49-F238E27FC236}">
                <a16:creationId xmlns:a16="http://schemas.microsoft.com/office/drawing/2014/main" id="{AD26036D-D6AC-0503-B5CC-653661D3488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3943" y="981075"/>
            <a:ext cx="4062195" cy="1116012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Skriv rubrik här</a:t>
            </a:r>
          </a:p>
        </p:txBody>
      </p:sp>
      <p:sp>
        <p:nvSpPr>
          <p:cNvPr id="9" name="Platshållare för text 7">
            <a:extLst>
              <a:ext uri="{FF2B5EF4-FFF2-40B4-BE49-F238E27FC236}">
                <a16:creationId xmlns:a16="http://schemas.microsoft.com/office/drawing/2014/main" id="{44C51B47-1715-C34F-B141-457F9902E63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93943" y="2492374"/>
            <a:ext cx="4062196" cy="284480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16389584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3" pos="2933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och bild (kvadra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75F40C4-C2E0-720A-138B-C172ECE2904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3943" y="981075"/>
            <a:ext cx="4062195" cy="1116012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Skriv rubrik här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50C7222-ABF4-1381-D066-4371D710A0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C434E-04B5-485F-B736-8ECC70D33943}" type="datetimeFigureOut">
              <a:rPr lang="sv-SE" smtClean="0"/>
              <a:t>2025-08-13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8796943-74ED-6B09-3B44-8B39A734C9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4B9FE937-1A6C-75C3-0CF0-C172BAA323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051C6-0004-48B5-986F-B998B1E3B914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7" name="Platshållare för text 7">
            <a:extLst>
              <a:ext uri="{FF2B5EF4-FFF2-40B4-BE49-F238E27FC236}">
                <a16:creationId xmlns:a16="http://schemas.microsoft.com/office/drawing/2014/main" id="{EEA169B6-8129-C1B4-5DDB-62C27FFC5E7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93943" y="2492374"/>
            <a:ext cx="4062196" cy="284480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4AB00894-BEB4-BEAB-DDB8-432EFCE8359B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5340351" y="252"/>
            <a:ext cx="6851649" cy="6856413"/>
          </a:xfrm>
          <a:prstGeom prst="rect">
            <a:avLst/>
          </a:prstGeom>
          <a:noFill/>
        </p:spPr>
        <p:txBody>
          <a:bodyPr wrap="square" tIns="720000" bIns="0" anchor="ctr">
            <a:noAutofit/>
          </a:bodyPr>
          <a:lstStyle>
            <a:lvl1pPr marL="0" indent="0" algn="ctr">
              <a:buNone/>
              <a:defRPr sz="1500"/>
            </a:lvl1pPr>
          </a:lstStyle>
          <a:p>
            <a:r>
              <a:rPr lang="sv-SE" dirty="0"/>
              <a:t>Klicka för att infoga bild</a:t>
            </a:r>
          </a:p>
        </p:txBody>
      </p:sp>
    </p:spTree>
    <p:extLst>
      <p:ext uri="{BB962C8B-B14F-4D97-AF65-F5344CB8AC3E}">
        <p14:creationId xmlns:p14="http://schemas.microsoft.com/office/powerpoint/2010/main" val="88031699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364" userDrawn="1">
          <p15:clr>
            <a:srgbClr val="FBAE40"/>
          </p15:clr>
        </p15:guide>
        <p15:guide id="2" pos="2933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och Innehåll (bild, diagram, tabell etc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75F40C4-C2E0-720A-138B-C172ECE2904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3943" y="981075"/>
            <a:ext cx="4062195" cy="1116012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Skriv rubrik här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50C7222-ABF4-1381-D066-4371D710A0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C434E-04B5-485F-B736-8ECC70D33943}" type="datetimeFigureOut">
              <a:rPr lang="sv-SE" smtClean="0"/>
              <a:t>2025-08-13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8796943-74ED-6B09-3B44-8B39A734C9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4B9FE937-1A6C-75C3-0CF0-C172BAA323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051C6-0004-48B5-986F-B998B1E3B914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7" name="Platshållare för text 7">
            <a:extLst>
              <a:ext uri="{FF2B5EF4-FFF2-40B4-BE49-F238E27FC236}">
                <a16:creationId xmlns:a16="http://schemas.microsoft.com/office/drawing/2014/main" id="{EEA169B6-8129-C1B4-5DDB-62C27FFC5E7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93943" y="2492374"/>
            <a:ext cx="4062196" cy="284480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11" name="Platshållare för innehåll 10">
            <a:extLst>
              <a:ext uri="{FF2B5EF4-FFF2-40B4-BE49-F238E27FC236}">
                <a16:creationId xmlns:a16="http://schemas.microsoft.com/office/drawing/2014/main" id="{37639375-9BE1-0338-FA2B-B95E18DBBF64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5340350" y="549275"/>
            <a:ext cx="6264275" cy="5435600"/>
          </a:xfrm>
        </p:spPr>
        <p:txBody>
          <a:bodyPr tIns="0" bIns="1260000" anchor="ctr">
            <a:normAutofit/>
          </a:bodyPr>
          <a:lstStyle>
            <a:lvl1pPr marL="0" indent="0" algn="ctr">
              <a:buNone/>
              <a:defRPr sz="14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sv-SE" dirty="0"/>
              <a:t>Klicka på en ikon för att infoga objekt</a:t>
            </a:r>
          </a:p>
        </p:txBody>
      </p:sp>
    </p:spTree>
    <p:extLst>
      <p:ext uri="{BB962C8B-B14F-4D97-AF65-F5344CB8AC3E}">
        <p14:creationId xmlns:p14="http://schemas.microsoft.com/office/powerpoint/2010/main" val="33236923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364">
          <p15:clr>
            <a:srgbClr val="FBAE40"/>
          </p15:clr>
        </p15:guide>
        <p15:guide id="2" pos="2933">
          <p15:clr>
            <a:srgbClr val="FBAE40"/>
          </p15:clr>
        </p15:guide>
        <p15:guide id="3" orient="horz" pos="346" userDrawn="1">
          <p15:clr>
            <a:srgbClr val="FBAE40"/>
          </p15:clr>
        </p15:guide>
        <p15:guide id="4" orient="horz" pos="3770" userDrawn="1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 (bild, diagram, tabell etc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75F40C4-C2E0-720A-138B-C172ECE2904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3943" y="404813"/>
            <a:ext cx="11010682" cy="576262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Skriv rubrik här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50C7222-ABF4-1381-D066-4371D710A0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C434E-04B5-485F-B736-8ECC70D33943}" type="datetimeFigureOut">
              <a:rPr lang="sv-SE" smtClean="0"/>
              <a:t>2025-08-13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8796943-74ED-6B09-3B44-8B39A734C9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4B9FE937-1A6C-75C3-0CF0-C172BAA323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051C6-0004-48B5-986F-B998B1E3B914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11" name="Platshållare för innehåll 10">
            <a:extLst>
              <a:ext uri="{FF2B5EF4-FFF2-40B4-BE49-F238E27FC236}">
                <a16:creationId xmlns:a16="http://schemas.microsoft.com/office/drawing/2014/main" id="{37639375-9BE1-0338-FA2B-B95E18DBBF64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587375" y="1304925"/>
            <a:ext cx="11010681" cy="4356100"/>
          </a:xfrm>
        </p:spPr>
        <p:txBody>
          <a:bodyPr tIns="0" bIns="1260000" anchor="ctr">
            <a:normAutofit/>
          </a:bodyPr>
          <a:lstStyle>
            <a:lvl1pPr marL="0" indent="0" algn="ctr">
              <a:buNone/>
              <a:defRPr sz="14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sv-SE" dirty="0"/>
              <a:t>Klicka på en ikon för att infoga objekt</a:t>
            </a:r>
          </a:p>
        </p:txBody>
      </p:sp>
    </p:spTree>
    <p:extLst>
      <p:ext uri="{BB962C8B-B14F-4D97-AF65-F5344CB8AC3E}">
        <p14:creationId xmlns:p14="http://schemas.microsoft.com/office/powerpoint/2010/main" val="248767022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3" orient="horz" pos="255">
          <p15:clr>
            <a:srgbClr val="FBAE40"/>
          </p15:clr>
        </p15:guide>
        <p15:guide id="4" orient="horz" pos="3566">
          <p15:clr>
            <a:srgbClr val="FBAE40"/>
          </p15:clr>
        </p15:guide>
        <p15:guide id="5" orient="horz" pos="822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två innehållsdelar (bild, diagram, tabell etc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75F40C4-C2E0-720A-138B-C172ECE2904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3943" y="404813"/>
            <a:ext cx="11010682" cy="576262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Skriv rubrik här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50C7222-ABF4-1381-D066-4371D710A0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C434E-04B5-485F-B736-8ECC70D33943}" type="datetimeFigureOut">
              <a:rPr lang="sv-SE" smtClean="0"/>
              <a:t>2025-08-13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8796943-74ED-6B09-3B44-8B39A734C9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4B9FE937-1A6C-75C3-0CF0-C172BAA323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051C6-0004-48B5-986F-B998B1E3B914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11" name="Platshållare för innehåll 10">
            <a:extLst>
              <a:ext uri="{FF2B5EF4-FFF2-40B4-BE49-F238E27FC236}">
                <a16:creationId xmlns:a16="http://schemas.microsoft.com/office/drawing/2014/main" id="{37639375-9BE1-0338-FA2B-B95E18DBBF64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587376" y="1304926"/>
            <a:ext cx="5397306" cy="4356100"/>
          </a:xfrm>
        </p:spPr>
        <p:txBody>
          <a:bodyPr tIns="0" bIns="1260000" anchor="ctr">
            <a:normAutofit/>
          </a:bodyPr>
          <a:lstStyle>
            <a:lvl1pPr marL="0" indent="0" algn="ctr">
              <a:buNone/>
              <a:defRPr sz="14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sv-SE" dirty="0"/>
              <a:t>Klicka på en ikon för att infoga objekt</a:t>
            </a:r>
          </a:p>
        </p:txBody>
      </p:sp>
      <p:sp>
        <p:nvSpPr>
          <p:cNvPr id="9" name="Platshållare för innehåll 10">
            <a:extLst>
              <a:ext uri="{FF2B5EF4-FFF2-40B4-BE49-F238E27FC236}">
                <a16:creationId xmlns:a16="http://schemas.microsoft.com/office/drawing/2014/main" id="{3F261B9E-D72B-4635-BEAC-A786DD352604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6207318" y="1304926"/>
            <a:ext cx="5397306" cy="4356100"/>
          </a:xfrm>
        </p:spPr>
        <p:txBody>
          <a:bodyPr tIns="0" bIns="1260000" anchor="ctr">
            <a:normAutofit/>
          </a:bodyPr>
          <a:lstStyle>
            <a:lvl1pPr marL="0" indent="0" algn="ctr">
              <a:buNone/>
              <a:defRPr sz="14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sv-SE" dirty="0"/>
              <a:t>Klicka på en ikon för att infoga objekt</a:t>
            </a:r>
          </a:p>
        </p:txBody>
      </p:sp>
    </p:spTree>
    <p:extLst>
      <p:ext uri="{BB962C8B-B14F-4D97-AF65-F5344CB8AC3E}">
        <p14:creationId xmlns:p14="http://schemas.microsoft.com/office/powerpoint/2010/main" val="33259548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908" userDrawn="1">
          <p15:clr>
            <a:srgbClr val="FBAE40"/>
          </p15:clr>
        </p15:guide>
        <p15:guide id="2" pos="3772" userDrawn="1">
          <p15:clr>
            <a:srgbClr val="FBAE40"/>
          </p15:clr>
        </p15:guide>
        <p15:guide id="3" orient="horz" pos="255" userDrawn="1">
          <p15:clr>
            <a:srgbClr val="FBAE40"/>
          </p15:clr>
        </p15:guide>
        <p15:guide id="4" orient="horz" pos="3566" userDrawn="1">
          <p15:clr>
            <a:srgbClr val="FBAE40"/>
          </p15:clr>
        </p15:guide>
        <p15:guide id="5" orient="horz" pos="822" userDrawn="1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två innehållsdelar + text (bild, diagram, tabell etc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75F40C4-C2E0-720A-138B-C172ECE2904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3943" y="404813"/>
            <a:ext cx="11010682" cy="576262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Skriv rubrik här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50C7222-ABF4-1381-D066-4371D710A0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C434E-04B5-485F-B736-8ECC70D33943}" type="datetimeFigureOut">
              <a:rPr lang="sv-SE" smtClean="0"/>
              <a:t>2025-08-13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8796943-74ED-6B09-3B44-8B39A734C9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4B9FE937-1A6C-75C3-0CF0-C172BAA323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051C6-0004-48B5-986F-B998B1E3B914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11" name="Platshållare för innehåll 10">
            <a:extLst>
              <a:ext uri="{FF2B5EF4-FFF2-40B4-BE49-F238E27FC236}">
                <a16:creationId xmlns:a16="http://schemas.microsoft.com/office/drawing/2014/main" id="{37639375-9BE1-0338-FA2B-B95E18DBBF64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587376" y="1304925"/>
            <a:ext cx="5397306" cy="3396029"/>
          </a:xfrm>
        </p:spPr>
        <p:txBody>
          <a:bodyPr tIns="0" bIns="1260000" anchor="ctr">
            <a:normAutofit/>
          </a:bodyPr>
          <a:lstStyle>
            <a:lvl1pPr marL="0" indent="0" algn="ctr">
              <a:buNone/>
              <a:defRPr sz="14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sv-SE" dirty="0"/>
              <a:t>Klicka på en ikon för att infoga objekt</a:t>
            </a:r>
          </a:p>
        </p:txBody>
      </p:sp>
      <p:sp>
        <p:nvSpPr>
          <p:cNvPr id="9" name="Platshållare för innehåll 10">
            <a:extLst>
              <a:ext uri="{FF2B5EF4-FFF2-40B4-BE49-F238E27FC236}">
                <a16:creationId xmlns:a16="http://schemas.microsoft.com/office/drawing/2014/main" id="{3F261B9E-D72B-4635-BEAC-A786DD352604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6207318" y="1304925"/>
            <a:ext cx="5397306" cy="3396029"/>
          </a:xfrm>
        </p:spPr>
        <p:txBody>
          <a:bodyPr tIns="0" bIns="1260000" anchor="ctr">
            <a:normAutofit/>
          </a:bodyPr>
          <a:lstStyle>
            <a:lvl1pPr marL="0" indent="0" algn="ctr">
              <a:buNone/>
              <a:defRPr sz="14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sv-SE" dirty="0"/>
              <a:t>Klicka på en ikon för att infoga objekt</a:t>
            </a:r>
          </a:p>
        </p:txBody>
      </p:sp>
      <p:sp>
        <p:nvSpPr>
          <p:cNvPr id="8" name="Platshållare för text 7">
            <a:extLst>
              <a:ext uri="{FF2B5EF4-FFF2-40B4-BE49-F238E27FC236}">
                <a16:creationId xmlns:a16="http://schemas.microsoft.com/office/drawing/2014/main" id="{C3938AD9-325E-664C-E316-A5C1064BB95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93943" y="4993368"/>
            <a:ext cx="5390738" cy="667657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sv-SE" dirty="0"/>
              <a:t>Skriv bildtext här</a:t>
            </a:r>
            <a:br>
              <a:rPr lang="sv-SE" dirty="0"/>
            </a:br>
            <a:endParaRPr lang="sv-SE" dirty="0"/>
          </a:p>
        </p:txBody>
      </p:sp>
      <p:sp>
        <p:nvSpPr>
          <p:cNvPr id="10" name="Platshållare för text 7">
            <a:extLst>
              <a:ext uri="{FF2B5EF4-FFF2-40B4-BE49-F238E27FC236}">
                <a16:creationId xmlns:a16="http://schemas.microsoft.com/office/drawing/2014/main" id="{088B484A-9607-3652-9678-76F1741397E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6210602" y="4993368"/>
            <a:ext cx="5390738" cy="667657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sv-SE" dirty="0"/>
              <a:t>Skriv bildtext här</a:t>
            </a:r>
            <a:br>
              <a:rPr lang="sv-SE" dirty="0"/>
            </a:b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6235738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908" userDrawn="1">
          <p15:clr>
            <a:srgbClr val="FBAE40"/>
          </p15:clr>
        </p15:guide>
        <p15:guide id="2" pos="3772" userDrawn="1">
          <p15:clr>
            <a:srgbClr val="FBAE40"/>
          </p15:clr>
        </p15:guide>
        <p15:guide id="3" orient="horz" pos="255">
          <p15:clr>
            <a:srgbClr val="FBAE40"/>
          </p15:clr>
        </p15:guide>
        <p15:guide id="4" orient="horz" pos="3566">
          <p15:clr>
            <a:srgbClr val="FBAE40"/>
          </p15:clr>
        </p15:guide>
        <p15:guide id="5" orient="horz" pos="822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sid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ktangel 18">
            <a:extLst>
              <a:ext uri="{FF2B5EF4-FFF2-40B4-BE49-F238E27FC236}">
                <a16:creationId xmlns:a16="http://schemas.microsoft.com/office/drawing/2014/main" id="{3D854A54-B67C-3FA2-0328-946597C257AB}"/>
              </a:ext>
            </a:extLst>
          </p:cNvPr>
          <p:cNvSpPr/>
          <p:nvPr userDrawn="1"/>
        </p:nvSpPr>
        <p:spPr>
          <a:xfrm>
            <a:off x="5340350" y="-428"/>
            <a:ext cx="6851650" cy="685641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68064B20-E82F-974B-C9BF-2C324C75A59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87375" y="981074"/>
            <a:ext cx="4329091" cy="2541415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380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Skriv rubrik här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2668DF7D-291D-BA79-BB3D-D03A8F64E4B1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87375" y="4010981"/>
            <a:ext cx="4329091" cy="1326194"/>
          </a:xfrm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Skriv underrubrik här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9E6B880-29B7-9B77-6B03-360F608F82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C434E-04B5-485F-B736-8ECC70D33943}" type="datetimeFigureOut">
              <a:rPr lang="sv-SE" smtClean="0"/>
              <a:t>2025-08-13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266E89B-94C9-E9D2-67ED-FDCE55B409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897FBF43-5ED7-2CCA-4E92-48B27D920E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051C6-0004-48B5-986F-B998B1E3B914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9" name="Platshållare för bild 8">
            <a:extLst>
              <a:ext uri="{FF2B5EF4-FFF2-40B4-BE49-F238E27FC236}">
                <a16:creationId xmlns:a16="http://schemas.microsoft.com/office/drawing/2014/main" id="{C5C4391F-8319-2069-4AF3-F39DC2D6F233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5340351" y="-428"/>
            <a:ext cx="6851649" cy="6856413"/>
          </a:xfrm>
          <a:custGeom>
            <a:avLst/>
            <a:gdLst>
              <a:gd name="connsiteX0" fmla="*/ 6370253 w 6818133"/>
              <a:gd name="connsiteY0" fmla="*/ 0 h 6856413"/>
              <a:gd name="connsiteX1" fmla="*/ 6818133 w 6818133"/>
              <a:gd name="connsiteY1" fmla="*/ 0 h 6856413"/>
              <a:gd name="connsiteX2" fmla="*/ 6818131 w 6818133"/>
              <a:gd name="connsiteY2" fmla="*/ 6856413 h 6856413"/>
              <a:gd name="connsiteX3" fmla="*/ 0 w 6818133"/>
              <a:gd name="connsiteY3" fmla="*/ 6856413 h 6856413"/>
              <a:gd name="connsiteX4" fmla="*/ 7872 w 6818133"/>
              <a:gd name="connsiteY4" fmla="*/ 6523827 h 6856413"/>
              <a:gd name="connsiteX5" fmla="*/ 1975271 w 6818133"/>
              <a:gd name="connsiteY5" fmla="*/ 2018616 h 6856413"/>
              <a:gd name="connsiteX6" fmla="*/ 6140324 w 6818133"/>
              <a:gd name="connsiteY6" fmla="*/ 17348 h 68564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818133" h="6856413">
                <a:moveTo>
                  <a:pt x="6370253" y="0"/>
                </a:moveTo>
                <a:lnTo>
                  <a:pt x="6818133" y="0"/>
                </a:lnTo>
                <a:lnTo>
                  <a:pt x="6818131" y="6856413"/>
                </a:lnTo>
                <a:lnTo>
                  <a:pt x="0" y="6856413"/>
                </a:lnTo>
                <a:lnTo>
                  <a:pt x="7872" y="6523827"/>
                </a:lnTo>
                <a:cubicBezTo>
                  <a:pt x="89336" y="4832794"/>
                  <a:pt x="787658" y="3226779"/>
                  <a:pt x="1975271" y="2018616"/>
                </a:cubicBezTo>
                <a:cubicBezTo>
                  <a:pt x="3095615" y="878888"/>
                  <a:pt x="4570551" y="175409"/>
                  <a:pt x="6140324" y="17348"/>
                </a:cubicBezTo>
                <a:close/>
              </a:path>
            </a:pathLst>
          </a:custGeom>
          <a:solidFill>
            <a:schemeClr val="accent3"/>
          </a:solidFill>
        </p:spPr>
        <p:txBody>
          <a:bodyPr wrap="square" tIns="720000" bIns="0" anchor="ctr">
            <a:noAutofit/>
          </a:bodyPr>
          <a:lstStyle>
            <a:lvl1pPr marL="0" indent="0" algn="ctr">
              <a:buNone/>
              <a:defRPr sz="1500"/>
            </a:lvl1pPr>
          </a:lstStyle>
          <a:p>
            <a:r>
              <a:rPr lang="sv-SE" dirty="0"/>
              <a:t>Klicka för att infoga bild</a:t>
            </a:r>
          </a:p>
        </p:txBody>
      </p:sp>
    </p:spTree>
    <p:extLst>
      <p:ext uri="{BB962C8B-B14F-4D97-AF65-F5344CB8AC3E}">
        <p14:creationId xmlns:p14="http://schemas.microsoft.com/office/powerpoint/2010/main" val="157996176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och utfallande bild (ljus bild)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tshållare för bild 12">
            <a:extLst>
              <a:ext uri="{FF2B5EF4-FFF2-40B4-BE49-F238E27FC236}">
                <a16:creationId xmlns:a16="http://schemas.microsoft.com/office/drawing/2014/main" id="{7E323DF6-3241-AA74-D8BB-AD4915854939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0" y="252"/>
            <a:ext cx="12192000" cy="685641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tIns="0" bIns="72000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1500"/>
            </a:lvl1pPr>
          </a:lstStyle>
          <a:p>
            <a:r>
              <a:rPr lang="sv-SE" dirty="0"/>
              <a:t>Klicka för att infoga bild </a:t>
            </a:r>
          </a:p>
          <a:p>
            <a:r>
              <a:rPr lang="sv-SE" dirty="0"/>
              <a:t>(använd en ljus bild)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50C7222-ABF4-1381-D066-4371D710A0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C434E-04B5-485F-B736-8ECC70D33943}" type="datetimeFigureOut">
              <a:rPr lang="sv-SE" smtClean="0"/>
              <a:t>2025-08-13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8796943-74ED-6B09-3B44-8B39A734C9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4B9FE937-1A6C-75C3-0CF0-C172BAA323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051C6-0004-48B5-986F-B998B1E3B914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8" name="Rubrik 1">
            <a:extLst>
              <a:ext uri="{FF2B5EF4-FFF2-40B4-BE49-F238E27FC236}">
                <a16:creationId xmlns:a16="http://schemas.microsoft.com/office/drawing/2014/main" id="{AD26036D-D6AC-0503-B5CC-653661D3488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3943" y="981075"/>
            <a:ext cx="4062195" cy="1116012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Skriv rubrik här</a:t>
            </a:r>
          </a:p>
        </p:txBody>
      </p:sp>
      <p:sp>
        <p:nvSpPr>
          <p:cNvPr id="9" name="Platshållare för text 7">
            <a:extLst>
              <a:ext uri="{FF2B5EF4-FFF2-40B4-BE49-F238E27FC236}">
                <a16:creationId xmlns:a16="http://schemas.microsoft.com/office/drawing/2014/main" id="{44C51B47-1715-C34F-B141-457F9902E63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93943" y="2492374"/>
            <a:ext cx="4062196" cy="284480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359354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3" pos="2933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och utfallande bild (mörk bild)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upp 28">
            <a:extLst>
              <a:ext uri="{FF2B5EF4-FFF2-40B4-BE49-F238E27FC236}">
                <a16:creationId xmlns:a16="http://schemas.microsoft.com/office/drawing/2014/main" id="{7BE64494-1823-5FA9-3720-881E3CD35211}"/>
              </a:ext>
            </a:extLst>
          </p:cNvPr>
          <p:cNvGrpSpPr/>
          <p:nvPr userDrawn="1"/>
        </p:nvGrpSpPr>
        <p:grpSpPr>
          <a:xfrm>
            <a:off x="597947" y="6059613"/>
            <a:ext cx="1281770" cy="369418"/>
            <a:chOff x="597947" y="6059613"/>
            <a:chExt cx="1281770" cy="369418"/>
          </a:xfrm>
        </p:grpSpPr>
        <p:sp>
          <p:nvSpPr>
            <p:cNvPr id="30" name="Frihandsfigur: Form 29">
              <a:extLst>
                <a:ext uri="{FF2B5EF4-FFF2-40B4-BE49-F238E27FC236}">
                  <a16:creationId xmlns:a16="http://schemas.microsoft.com/office/drawing/2014/main" id="{C1802DCA-D568-C5BB-C8D0-E90CE6CE1DD3}"/>
                </a:ext>
              </a:extLst>
            </p:cNvPr>
            <p:cNvSpPr/>
            <p:nvPr/>
          </p:nvSpPr>
          <p:spPr>
            <a:xfrm>
              <a:off x="597947" y="6064882"/>
              <a:ext cx="364066" cy="364055"/>
            </a:xfrm>
            <a:custGeom>
              <a:avLst/>
              <a:gdLst>
                <a:gd name="connsiteX0" fmla="*/ 364067 w 364066"/>
                <a:gd name="connsiteY0" fmla="*/ 182039 h 364055"/>
                <a:gd name="connsiteX1" fmla="*/ 364067 w 364066"/>
                <a:gd name="connsiteY1" fmla="*/ 0 h 364055"/>
                <a:gd name="connsiteX2" fmla="*/ 0 w 364066"/>
                <a:gd name="connsiteY2" fmla="*/ 0 h 364055"/>
                <a:gd name="connsiteX3" fmla="*/ 0 w 364066"/>
                <a:gd name="connsiteY3" fmla="*/ 182028 h 364055"/>
                <a:gd name="connsiteX4" fmla="*/ 182027 w 364066"/>
                <a:gd name="connsiteY4" fmla="*/ 364055 h 364055"/>
                <a:gd name="connsiteX5" fmla="*/ 364055 w 364066"/>
                <a:gd name="connsiteY5" fmla="*/ 182028 h 3640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64066" h="364055">
                  <a:moveTo>
                    <a:pt x="364067" y="182039"/>
                  </a:moveTo>
                  <a:lnTo>
                    <a:pt x="364067" y="0"/>
                  </a:lnTo>
                  <a:lnTo>
                    <a:pt x="0" y="0"/>
                  </a:lnTo>
                  <a:lnTo>
                    <a:pt x="0" y="182028"/>
                  </a:lnTo>
                  <a:cubicBezTo>
                    <a:pt x="0" y="282811"/>
                    <a:pt x="81256" y="364055"/>
                    <a:pt x="182027" y="364055"/>
                  </a:cubicBezTo>
                  <a:cubicBezTo>
                    <a:pt x="282799" y="364055"/>
                    <a:pt x="364055" y="282799"/>
                    <a:pt x="364055" y="182028"/>
                  </a:cubicBezTo>
                  <a:close/>
                </a:path>
              </a:pathLst>
            </a:custGeom>
            <a:solidFill>
              <a:srgbClr val="FFD200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31" name="Frihandsfigur: Form 30">
              <a:extLst>
                <a:ext uri="{FF2B5EF4-FFF2-40B4-BE49-F238E27FC236}">
                  <a16:creationId xmlns:a16="http://schemas.microsoft.com/office/drawing/2014/main" id="{027B7F1C-D3F6-B6E7-A55A-C4BE214446B6}"/>
                </a:ext>
              </a:extLst>
            </p:cNvPr>
            <p:cNvSpPr/>
            <p:nvPr/>
          </p:nvSpPr>
          <p:spPr>
            <a:xfrm>
              <a:off x="597959" y="6064882"/>
              <a:ext cx="364078" cy="364055"/>
            </a:xfrm>
            <a:custGeom>
              <a:avLst/>
              <a:gdLst>
                <a:gd name="connsiteX0" fmla="*/ 242703 w 364078"/>
                <a:gd name="connsiteY0" fmla="*/ 111748 h 364055"/>
                <a:gd name="connsiteX1" fmla="*/ 242703 w 364078"/>
                <a:gd name="connsiteY1" fmla="*/ 0 h 364055"/>
                <a:gd name="connsiteX2" fmla="*/ 121352 w 364078"/>
                <a:gd name="connsiteY2" fmla="*/ 0 h 364055"/>
                <a:gd name="connsiteX3" fmla="*/ 121352 w 364078"/>
                <a:gd name="connsiteY3" fmla="*/ 111748 h 364055"/>
                <a:gd name="connsiteX4" fmla="*/ 0 w 364078"/>
                <a:gd name="connsiteY4" fmla="*/ 111748 h 364055"/>
                <a:gd name="connsiteX5" fmla="*/ 0 w 364078"/>
                <a:gd name="connsiteY5" fmla="*/ 182028 h 364055"/>
                <a:gd name="connsiteX6" fmla="*/ 5779 w 364078"/>
                <a:gd name="connsiteY6" fmla="*/ 227819 h 364055"/>
                <a:gd name="connsiteX7" fmla="*/ 121363 w 364078"/>
                <a:gd name="connsiteY7" fmla="*/ 227819 h 364055"/>
                <a:gd name="connsiteX8" fmla="*/ 121363 w 364078"/>
                <a:gd name="connsiteY8" fmla="*/ 353741 h 364055"/>
                <a:gd name="connsiteX9" fmla="*/ 182039 w 364078"/>
                <a:gd name="connsiteY9" fmla="*/ 364055 h 364055"/>
                <a:gd name="connsiteX10" fmla="*/ 242715 w 364078"/>
                <a:gd name="connsiteY10" fmla="*/ 353741 h 364055"/>
                <a:gd name="connsiteX11" fmla="*/ 242715 w 364078"/>
                <a:gd name="connsiteY11" fmla="*/ 227819 h 364055"/>
                <a:gd name="connsiteX12" fmla="*/ 358300 w 364078"/>
                <a:gd name="connsiteY12" fmla="*/ 227819 h 364055"/>
                <a:gd name="connsiteX13" fmla="*/ 364079 w 364078"/>
                <a:gd name="connsiteY13" fmla="*/ 182028 h 364055"/>
                <a:gd name="connsiteX14" fmla="*/ 364079 w 364078"/>
                <a:gd name="connsiteY14" fmla="*/ 111748 h 364055"/>
                <a:gd name="connsiteX15" fmla="*/ 242727 w 364078"/>
                <a:gd name="connsiteY15" fmla="*/ 111748 h 3640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364078" h="364055">
                  <a:moveTo>
                    <a:pt x="242703" y="111748"/>
                  </a:moveTo>
                  <a:lnTo>
                    <a:pt x="242703" y="0"/>
                  </a:lnTo>
                  <a:lnTo>
                    <a:pt x="121352" y="0"/>
                  </a:lnTo>
                  <a:lnTo>
                    <a:pt x="121352" y="111748"/>
                  </a:lnTo>
                  <a:lnTo>
                    <a:pt x="0" y="111748"/>
                  </a:lnTo>
                  <a:lnTo>
                    <a:pt x="0" y="182028"/>
                  </a:lnTo>
                  <a:cubicBezTo>
                    <a:pt x="0" y="197848"/>
                    <a:pt x="2001" y="213194"/>
                    <a:pt x="5779" y="227819"/>
                  </a:cubicBezTo>
                  <a:lnTo>
                    <a:pt x="121363" y="227819"/>
                  </a:lnTo>
                  <a:lnTo>
                    <a:pt x="121363" y="353741"/>
                  </a:lnTo>
                  <a:cubicBezTo>
                    <a:pt x="140334" y="360420"/>
                    <a:pt x="160748" y="364055"/>
                    <a:pt x="182039" y="364055"/>
                  </a:cubicBezTo>
                  <a:cubicBezTo>
                    <a:pt x="203330" y="364055"/>
                    <a:pt x="223745" y="360420"/>
                    <a:pt x="242715" y="353741"/>
                  </a:cubicBezTo>
                  <a:lnTo>
                    <a:pt x="242715" y="227819"/>
                  </a:lnTo>
                  <a:lnTo>
                    <a:pt x="358300" y="227819"/>
                  </a:lnTo>
                  <a:cubicBezTo>
                    <a:pt x="362065" y="213194"/>
                    <a:pt x="364079" y="197848"/>
                    <a:pt x="364079" y="182028"/>
                  </a:cubicBezTo>
                  <a:lnTo>
                    <a:pt x="364079" y="111748"/>
                  </a:lnTo>
                  <a:lnTo>
                    <a:pt x="242727" y="111748"/>
                  </a:lnTo>
                  <a:close/>
                </a:path>
              </a:pathLst>
            </a:custGeom>
            <a:solidFill>
              <a:srgbClr val="CD0014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32" name="Frihandsfigur: Form 31">
              <a:extLst>
                <a:ext uri="{FF2B5EF4-FFF2-40B4-BE49-F238E27FC236}">
                  <a16:creationId xmlns:a16="http://schemas.microsoft.com/office/drawing/2014/main" id="{725109F0-E99B-ACE1-6E1C-1F518CDC7CEA}"/>
                </a:ext>
              </a:extLst>
            </p:cNvPr>
            <p:cNvSpPr/>
            <p:nvPr/>
          </p:nvSpPr>
          <p:spPr>
            <a:xfrm>
              <a:off x="679014" y="6176630"/>
              <a:ext cx="201968" cy="96555"/>
            </a:xfrm>
            <a:custGeom>
              <a:avLst/>
              <a:gdLst>
                <a:gd name="connsiteX0" fmla="*/ 176663 w 201968"/>
                <a:gd name="connsiteY0" fmla="*/ 41019 h 96555"/>
                <a:gd name="connsiteX1" fmla="*/ 149487 w 201968"/>
                <a:gd name="connsiteY1" fmla="*/ 39373 h 96555"/>
                <a:gd name="connsiteX2" fmla="*/ 161755 w 201968"/>
                <a:gd name="connsiteY2" fmla="*/ 69841 h 96555"/>
                <a:gd name="connsiteX3" fmla="*/ 114590 w 201968"/>
                <a:gd name="connsiteY3" fmla="*/ 60877 h 96555"/>
                <a:gd name="connsiteX4" fmla="*/ 138238 w 201968"/>
                <a:gd name="connsiteY4" fmla="*/ 37028 h 96555"/>
                <a:gd name="connsiteX5" fmla="*/ 112695 w 201968"/>
                <a:gd name="connsiteY5" fmla="*/ 29059 h 96555"/>
                <a:gd name="connsiteX6" fmla="*/ 100984 w 201968"/>
                <a:gd name="connsiteY6" fmla="*/ 0 h 96555"/>
                <a:gd name="connsiteX7" fmla="*/ 89273 w 201968"/>
                <a:gd name="connsiteY7" fmla="*/ 29059 h 96555"/>
                <a:gd name="connsiteX8" fmla="*/ 63731 w 201968"/>
                <a:gd name="connsiteY8" fmla="*/ 37028 h 96555"/>
                <a:gd name="connsiteX9" fmla="*/ 87378 w 201968"/>
                <a:gd name="connsiteY9" fmla="*/ 60877 h 96555"/>
                <a:gd name="connsiteX10" fmla="*/ 40214 w 201968"/>
                <a:gd name="connsiteY10" fmla="*/ 69841 h 96555"/>
                <a:gd name="connsiteX11" fmla="*/ 52481 w 201968"/>
                <a:gd name="connsiteY11" fmla="*/ 39373 h 96555"/>
                <a:gd name="connsiteX12" fmla="*/ 25305 w 201968"/>
                <a:gd name="connsiteY12" fmla="*/ 41019 h 96555"/>
                <a:gd name="connsiteX13" fmla="*/ 0 w 201968"/>
                <a:gd name="connsiteY13" fmla="*/ 26726 h 96555"/>
                <a:gd name="connsiteX14" fmla="*/ 40297 w 201968"/>
                <a:gd name="connsiteY14" fmla="*/ 96556 h 96555"/>
                <a:gd name="connsiteX15" fmla="*/ 100984 w 201968"/>
                <a:gd name="connsiteY15" fmla="*/ 85543 h 96555"/>
                <a:gd name="connsiteX16" fmla="*/ 161672 w 201968"/>
                <a:gd name="connsiteY16" fmla="*/ 96556 h 96555"/>
                <a:gd name="connsiteX17" fmla="*/ 201968 w 201968"/>
                <a:gd name="connsiteY17" fmla="*/ 26726 h 96555"/>
                <a:gd name="connsiteX18" fmla="*/ 176663 w 201968"/>
                <a:gd name="connsiteY18" fmla="*/ 41019 h 965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201968" h="96555">
                  <a:moveTo>
                    <a:pt x="176663" y="41019"/>
                  </a:moveTo>
                  <a:cubicBezTo>
                    <a:pt x="169629" y="30243"/>
                    <a:pt x="156047" y="29533"/>
                    <a:pt x="149487" y="39373"/>
                  </a:cubicBezTo>
                  <a:cubicBezTo>
                    <a:pt x="162513" y="46348"/>
                    <a:pt x="165603" y="59788"/>
                    <a:pt x="161755" y="69841"/>
                  </a:cubicBezTo>
                  <a:cubicBezTo>
                    <a:pt x="148480" y="65022"/>
                    <a:pt x="132104" y="61943"/>
                    <a:pt x="114590" y="60877"/>
                  </a:cubicBezTo>
                  <a:cubicBezTo>
                    <a:pt x="115087" y="46644"/>
                    <a:pt x="126668" y="37265"/>
                    <a:pt x="138238" y="37028"/>
                  </a:cubicBezTo>
                  <a:cubicBezTo>
                    <a:pt x="137065" y="25317"/>
                    <a:pt x="121600" y="21800"/>
                    <a:pt x="112695" y="29059"/>
                  </a:cubicBezTo>
                  <a:cubicBezTo>
                    <a:pt x="119493" y="11486"/>
                    <a:pt x="100984" y="0"/>
                    <a:pt x="100984" y="0"/>
                  </a:cubicBezTo>
                  <a:cubicBezTo>
                    <a:pt x="100984" y="0"/>
                    <a:pt x="82476" y="11486"/>
                    <a:pt x="89273" y="29059"/>
                  </a:cubicBezTo>
                  <a:cubicBezTo>
                    <a:pt x="80368" y="21800"/>
                    <a:pt x="64903" y="25305"/>
                    <a:pt x="63731" y="37028"/>
                  </a:cubicBezTo>
                  <a:cubicBezTo>
                    <a:pt x="75312" y="37265"/>
                    <a:pt x="86881" y="46644"/>
                    <a:pt x="87378" y="60877"/>
                  </a:cubicBezTo>
                  <a:cubicBezTo>
                    <a:pt x="69865" y="61931"/>
                    <a:pt x="53488" y="65022"/>
                    <a:pt x="40214" y="69841"/>
                  </a:cubicBezTo>
                  <a:cubicBezTo>
                    <a:pt x="36365" y="59788"/>
                    <a:pt x="39468" y="46348"/>
                    <a:pt x="52481" y="39373"/>
                  </a:cubicBezTo>
                  <a:cubicBezTo>
                    <a:pt x="45921" y="29533"/>
                    <a:pt x="32327" y="30231"/>
                    <a:pt x="25305" y="41019"/>
                  </a:cubicBezTo>
                  <a:cubicBezTo>
                    <a:pt x="21327" y="23683"/>
                    <a:pt x="0" y="26726"/>
                    <a:pt x="0" y="26726"/>
                  </a:cubicBezTo>
                  <a:lnTo>
                    <a:pt x="40297" y="96556"/>
                  </a:lnTo>
                  <a:cubicBezTo>
                    <a:pt x="53654" y="89759"/>
                    <a:pt x="76141" y="85543"/>
                    <a:pt x="100984" y="85543"/>
                  </a:cubicBezTo>
                  <a:cubicBezTo>
                    <a:pt x="125828" y="85543"/>
                    <a:pt x="148315" y="89759"/>
                    <a:pt x="161672" y="96556"/>
                  </a:cubicBezTo>
                  <a:lnTo>
                    <a:pt x="201968" y="26726"/>
                  </a:lnTo>
                  <a:cubicBezTo>
                    <a:pt x="201968" y="26726"/>
                    <a:pt x="180642" y="23683"/>
                    <a:pt x="176663" y="41019"/>
                  </a:cubicBezTo>
                  <a:close/>
                </a:path>
              </a:pathLst>
            </a:custGeom>
            <a:solidFill>
              <a:srgbClr val="FFD200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sv-SE"/>
            </a:p>
          </p:txBody>
        </p:sp>
        <p:sp>
          <p:nvSpPr>
            <p:cNvPr id="33" name="Frihandsfigur: Form 32">
              <a:extLst>
                <a:ext uri="{FF2B5EF4-FFF2-40B4-BE49-F238E27FC236}">
                  <a16:creationId xmlns:a16="http://schemas.microsoft.com/office/drawing/2014/main" id="{778BDB5A-DB50-8644-946A-BE6D1E86F39E}"/>
                </a:ext>
              </a:extLst>
            </p:cNvPr>
            <p:cNvSpPr/>
            <p:nvPr/>
          </p:nvSpPr>
          <p:spPr>
            <a:xfrm>
              <a:off x="1083354" y="6234867"/>
              <a:ext cx="103364" cy="147793"/>
            </a:xfrm>
            <a:custGeom>
              <a:avLst/>
              <a:gdLst>
                <a:gd name="connsiteX0" fmla="*/ 26004 w 103364"/>
                <a:gd name="connsiteY0" fmla="*/ 147794 h 147793"/>
                <a:gd name="connsiteX1" fmla="*/ 26004 w 103364"/>
                <a:gd name="connsiteY1" fmla="*/ 92103 h 147793"/>
                <a:gd name="connsiteX2" fmla="*/ 70421 w 103364"/>
                <a:gd name="connsiteY2" fmla="*/ 147794 h 147793"/>
                <a:gd name="connsiteX3" fmla="*/ 103364 w 103364"/>
                <a:gd name="connsiteY3" fmla="*/ 147794 h 147793"/>
                <a:gd name="connsiteX4" fmla="*/ 54601 w 103364"/>
                <a:gd name="connsiteY4" fmla="*/ 89060 h 147793"/>
                <a:gd name="connsiteX5" fmla="*/ 100759 w 103364"/>
                <a:gd name="connsiteY5" fmla="*/ 42037 h 147793"/>
                <a:gd name="connsiteX6" fmla="*/ 69557 w 103364"/>
                <a:gd name="connsiteY6" fmla="*/ 42037 h 147793"/>
                <a:gd name="connsiteX7" fmla="*/ 26004 w 103364"/>
                <a:gd name="connsiteY7" fmla="*/ 86467 h 147793"/>
                <a:gd name="connsiteX8" fmla="*/ 26004 w 103364"/>
                <a:gd name="connsiteY8" fmla="*/ 0 h 147793"/>
                <a:gd name="connsiteX9" fmla="*/ 0 w 103364"/>
                <a:gd name="connsiteY9" fmla="*/ 0 h 147793"/>
                <a:gd name="connsiteX10" fmla="*/ 0 w 103364"/>
                <a:gd name="connsiteY10" fmla="*/ 147794 h 147793"/>
                <a:gd name="connsiteX11" fmla="*/ 26004 w 103364"/>
                <a:gd name="connsiteY11" fmla="*/ 147794 h 1477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03364" h="147793">
                  <a:moveTo>
                    <a:pt x="26004" y="147794"/>
                  </a:moveTo>
                  <a:lnTo>
                    <a:pt x="26004" y="92103"/>
                  </a:lnTo>
                  <a:lnTo>
                    <a:pt x="70421" y="147794"/>
                  </a:lnTo>
                  <a:lnTo>
                    <a:pt x="103364" y="147794"/>
                  </a:lnTo>
                  <a:lnTo>
                    <a:pt x="54601" y="89060"/>
                  </a:lnTo>
                  <a:lnTo>
                    <a:pt x="100759" y="42037"/>
                  </a:lnTo>
                  <a:lnTo>
                    <a:pt x="69557" y="42037"/>
                  </a:lnTo>
                  <a:lnTo>
                    <a:pt x="26004" y="86467"/>
                  </a:lnTo>
                  <a:lnTo>
                    <a:pt x="26004" y="0"/>
                  </a:lnTo>
                  <a:lnTo>
                    <a:pt x="0" y="0"/>
                  </a:lnTo>
                  <a:lnTo>
                    <a:pt x="0" y="147794"/>
                  </a:lnTo>
                  <a:lnTo>
                    <a:pt x="26004" y="147794"/>
                  </a:lnTo>
                  <a:close/>
                </a:path>
              </a:pathLst>
            </a:custGeom>
            <a:solidFill>
              <a:srgbClr val="FFFFFF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sv-SE">
                <a:solidFill>
                  <a:schemeClr val="tx1"/>
                </a:solidFill>
              </a:endParaRPr>
            </a:p>
          </p:txBody>
        </p:sp>
        <p:sp>
          <p:nvSpPr>
            <p:cNvPr id="34" name="Frihandsfigur: Form 33">
              <a:extLst>
                <a:ext uri="{FF2B5EF4-FFF2-40B4-BE49-F238E27FC236}">
                  <a16:creationId xmlns:a16="http://schemas.microsoft.com/office/drawing/2014/main" id="{FF0DF521-3412-2811-3668-8B6343C28B15}"/>
                </a:ext>
              </a:extLst>
            </p:cNvPr>
            <p:cNvSpPr/>
            <p:nvPr/>
          </p:nvSpPr>
          <p:spPr>
            <a:xfrm>
              <a:off x="1191916" y="6276904"/>
              <a:ext cx="110729" cy="152127"/>
            </a:xfrm>
            <a:custGeom>
              <a:avLst/>
              <a:gdLst>
                <a:gd name="connsiteX0" fmla="*/ 0 w 110729"/>
                <a:gd name="connsiteY0" fmla="*/ 126988 h 152127"/>
                <a:gd name="connsiteX1" fmla="*/ 0 w 110729"/>
                <a:gd name="connsiteY1" fmla="*/ 152128 h 152127"/>
                <a:gd name="connsiteX2" fmla="*/ 65661 w 110729"/>
                <a:gd name="connsiteY2" fmla="*/ 105970 h 152127"/>
                <a:gd name="connsiteX3" fmla="*/ 110730 w 110729"/>
                <a:gd name="connsiteY3" fmla="*/ 0 h 152127"/>
                <a:gd name="connsiteX4" fmla="*/ 83861 w 110729"/>
                <a:gd name="connsiteY4" fmla="*/ 0 h 152127"/>
                <a:gd name="connsiteX5" fmla="*/ 55477 w 110729"/>
                <a:gd name="connsiteY5" fmla="*/ 71298 h 152127"/>
                <a:gd name="connsiteX6" fmla="*/ 27306 w 110729"/>
                <a:gd name="connsiteY6" fmla="*/ 0 h 152127"/>
                <a:gd name="connsiteX7" fmla="*/ 0 w 110729"/>
                <a:gd name="connsiteY7" fmla="*/ 0 h 152127"/>
                <a:gd name="connsiteX8" fmla="*/ 41824 w 110729"/>
                <a:gd name="connsiteY8" fmla="*/ 98379 h 152127"/>
                <a:gd name="connsiteX9" fmla="*/ 38141 w 110729"/>
                <a:gd name="connsiteY9" fmla="*/ 107047 h 152127"/>
                <a:gd name="connsiteX10" fmla="*/ 4772 w 110729"/>
                <a:gd name="connsiteY10" fmla="*/ 126988 h 152127"/>
                <a:gd name="connsiteX11" fmla="*/ 0 w 110729"/>
                <a:gd name="connsiteY11" fmla="*/ 126988 h 1521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10729" h="152127">
                  <a:moveTo>
                    <a:pt x="0" y="126988"/>
                  </a:moveTo>
                  <a:lnTo>
                    <a:pt x="0" y="152128"/>
                  </a:lnTo>
                  <a:cubicBezTo>
                    <a:pt x="35761" y="151915"/>
                    <a:pt x="50054" y="142809"/>
                    <a:pt x="65661" y="105970"/>
                  </a:cubicBezTo>
                  <a:lnTo>
                    <a:pt x="110730" y="0"/>
                  </a:lnTo>
                  <a:lnTo>
                    <a:pt x="83861" y="0"/>
                  </a:lnTo>
                  <a:lnTo>
                    <a:pt x="55477" y="71298"/>
                  </a:lnTo>
                  <a:lnTo>
                    <a:pt x="27306" y="0"/>
                  </a:lnTo>
                  <a:lnTo>
                    <a:pt x="0" y="0"/>
                  </a:lnTo>
                  <a:lnTo>
                    <a:pt x="41824" y="98379"/>
                  </a:lnTo>
                  <a:lnTo>
                    <a:pt x="38141" y="107047"/>
                  </a:lnTo>
                  <a:cubicBezTo>
                    <a:pt x="31427" y="122867"/>
                    <a:pt x="19503" y="126988"/>
                    <a:pt x="4772" y="126988"/>
                  </a:cubicBezTo>
                  <a:lnTo>
                    <a:pt x="0" y="126988"/>
                  </a:lnTo>
                  <a:close/>
                </a:path>
              </a:pathLst>
            </a:custGeom>
            <a:solidFill>
              <a:srgbClr val="FFFFFF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sv-SE">
                <a:solidFill>
                  <a:schemeClr val="tx1"/>
                </a:solidFill>
              </a:endParaRPr>
            </a:p>
          </p:txBody>
        </p:sp>
        <p:sp>
          <p:nvSpPr>
            <p:cNvPr id="35" name="Frihandsfigur: Form 34">
              <a:extLst>
                <a:ext uri="{FF2B5EF4-FFF2-40B4-BE49-F238E27FC236}">
                  <a16:creationId xmlns:a16="http://schemas.microsoft.com/office/drawing/2014/main" id="{09C09D85-18A7-0703-F3E5-71FAFD9DA8B2}"/>
                </a:ext>
              </a:extLst>
            </p:cNvPr>
            <p:cNvSpPr/>
            <p:nvPr/>
          </p:nvSpPr>
          <p:spPr>
            <a:xfrm>
              <a:off x="1316524" y="6274311"/>
              <a:ext cx="67603" cy="108361"/>
            </a:xfrm>
            <a:custGeom>
              <a:avLst/>
              <a:gdLst>
                <a:gd name="connsiteX0" fmla="*/ 26004 w 67603"/>
                <a:gd name="connsiteY0" fmla="*/ 108350 h 108361"/>
                <a:gd name="connsiteX1" fmla="*/ 26004 w 67603"/>
                <a:gd name="connsiteY1" fmla="*/ 58947 h 108361"/>
                <a:gd name="connsiteX2" fmla="*/ 60889 w 67603"/>
                <a:gd name="connsiteY2" fmla="*/ 28609 h 108361"/>
                <a:gd name="connsiteX3" fmla="*/ 67603 w 67603"/>
                <a:gd name="connsiteY3" fmla="*/ 28609 h 108361"/>
                <a:gd name="connsiteX4" fmla="*/ 67603 w 67603"/>
                <a:gd name="connsiteY4" fmla="*/ 0 h 108361"/>
                <a:gd name="connsiteX5" fmla="*/ 25566 w 67603"/>
                <a:gd name="connsiteY5" fmla="*/ 24488 h 108361"/>
                <a:gd name="connsiteX6" fmla="*/ 25566 w 67603"/>
                <a:gd name="connsiteY6" fmla="*/ 2605 h 108361"/>
                <a:gd name="connsiteX7" fmla="*/ 0 w 67603"/>
                <a:gd name="connsiteY7" fmla="*/ 2605 h 108361"/>
                <a:gd name="connsiteX8" fmla="*/ 0 w 67603"/>
                <a:gd name="connsiteY8" fmla="*/ 108362 h 108361"/>
                <a:gd name="connsiteX9" fmla="*/ 26004 w 67603"/>
                <a:gd name="connsiteY9" fmla="*/ 108362 h 1083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67603" h="108361">
                  <a:moveTo>
                    <a:pt x="26004" y="108350"/>
                  </a:moveTo>
                  <a:lnTo>
                    <a:pt x="26004" y="58947"/>
                  </a:lnTo>
                  <a:cubicBezTo>
                    <a:pt x="26004" y="32730"/>
                    <a:pt x="43553" y="28609"/>
                    <a:pt x="60889" y="28609"/>
                  </a:cubicBezTo>
                  <a:lnTo>
                    <a:pt x="67603" y="28609"/>
                  </a:lnTo>
                  <a:lnTo>
                    <a:pt x="67603" y="0"/>
                  </a:lnTo>
                  <a:cubicBezTo>
                    <a:pt x="50267" y="0"/>
                    <a:pt x="35098" y="9106"/>
                    <a:pt x="25566" y="24488"/>
                  </a:cubicBezTo>
                  <a:lnTo>
                    <a:pt x="25566" y="2605"/>
                  </a:lnTo>
                  <a:lnTo>
                    <a:pt x="0" y="2605"/>
                  </a:lnTo>
                  <a:lnTo>
                    <a:pt x="0" y="108362"/>
                  </a:lnTo>
                  <a:lnTo>
                    <a:pt x="26004" y="108362"/>
                  </a:lnTo>
                  <a:close/>
                </a:path>
              </a:pathLst>
            </a:custGeom>
            <a:solidFill>
              <a:srgbClr val="FFFFFF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sv-SE">
                <a:solidFill>
                  <a:schemeClr val="tx1"/>
                </a:solidFill>
              </a:endParaRPr>
            </a:p>
          </p:txBody>
        </p:sp>
        <p:sp>
          <p:nvSpPr>
            <p:cNvPr id="36" name="Frihandsfigur: Form 35">
              <a:extLst>
                <a:ext uri="{FF2B5EF4-FFF2-40B4-BE49-F238E27FC236}">
                  <a16:creationId xmlns:a16="http://schemas.microsoft.com/office/drawing/2014/main" id="{7124B287-4A5D-EA8B-75E0-F9CD137CAABB}"/>
                </a:ext>
              </a:extLst>
            </p:cNvPr>
            <p:cNvSpPr/>
            <p:nvPr/>
          </p:nvSpPr>
          <p:spPr>
            <a:xfrm>
              <a:off x="1401463" y="6234867"/>
              <a:ext cx="103364" cy="147793"/>
            </a:xfrm>
            <a:custGeom>
              <a:avLst/>
              <a:gdLst>
                <a:gd name="connsiteX0" fmla="*/ 26004 w 103364"/>
                <a:gd name="connsiteY0" fmla="*/ 147794 h 147793"/>
                <a:gd name="connsiteX1" fmla="*/ 26004 w 103364"/>
                <a:gd name="connsiteY1" fmla="*/ 92103 h 147793"/>
                <a:gd name="connsiteX2" fmla="*/ 70433 w 103364"/>
                <a:gd name="connsiteY2" fmla="*/ 147794 h 147793"/>
                <a:gd name="connsiteX3" fmla="*/ 103364 w 103364"/>
                <a:gd name="connsiteY3" fmla="*/ 147794 h 147793"/>
                <a:gd name="connsiteX4" fmla="*/ 54613 w 103364"/>
                <a:gd name="connsiteY4" fmla="*/ 89060 h 147793"/>
                <a:gd name="connsiteX5" fmla="*/ 100771 w 103364"/>
                <a:gd name="connsiteY5" fmla="*/ 42037 h 147793"/>
                <a:gd name="connsiteX6" fmla="*/ 69569 w 103364"/>
                <a:gd name="connsiteY6" fmla="*/ 42037 h 147793"/>
                <a:gd name="connsiteX7" fmla="*/ 26004 w 103364"/>
                <a:gd name="connsiteY7" fmla="*/ 86467 h 147793"/>
                <a:gd name="connsiteX8" fmla="*/ 26004 w 103364"/>
                <a:gd name="connsiteY8" fmla="*/ 0 h 147793"/>
                <a:gd name="connsiteX9" fmla="*/ 0 w 103364"/>
                <a:gd name="connsiteY9" fmla="*/ 0 h 147793"/>
                <a:gd name="connsiteX10" fmla="*/ 0 w 103364"/>
                <a:gd name="connsiteY10" fmla="*/ 147794 h 147793"/>
                <a:gd name="connsiteX11" fmla="*/ 26004 w 103364"/>
                <a:gd name="connsiteY11" fmla="*/ 147794 h 1477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03364" h="147793">
                  <a:moveTo>
                    <a:pt x="26004" y="147794"/>
                  </a:moveTo>
                  <a:lnTo>
                    <a:pt x="26004" y="92103"/>
                  </a:lnTo>
                  <a:lnTo>
                    <a:pt x="70433" y="147794"/>
                  </a:lnTo>
                  <a:lnTo>
                    <a:pt x="103364" y="147794"/>
                  </a:lnTo>
                  <a:lnTo>
                    <a:pt x="54613" y="89060"/>
                  </a:lnTo>
                  <a:lnTo>
                    <a:pt x="100771" y="42037"/>
                  </a:lnTo>
                  <a:lnTo>
                    <a:pt x="69569" y="42037"/>
                  </a:lnTo>
                  <a:lnTo>
                    <a:pt x="26004" y="86467"/>
                  </a:lnTo>
                  <a:lnTo>
                    <a:pt x="26004" y="0"/>
                  </a:lnTo>
                  <a:lnTo>
                    <a:pt x="0" y="0"/>
                  </a:lnTo>
                  <a:lnTo>
                    <a:pt x="0" y="147794"/>
                  </a:lnTo>
                  <a:lnTo>
                    <a:pt x="26004" y="147794"/>
                  </a:lnTo>
                  <a:close/>
                </a:path>
              </a:pathLst>
            </a:custGeom>
            <a:solidFill>
              <a:srgbClr val="FFFFFF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sv-SE">
                <a:solidFill>
                  <a:schemeClr val="tx1"/>
                </a:solidFill>
              </a:endParaRPr>
            </a:p>
          </p:txBody>
        </p:sp>
        <p:sp>
          <p:nvSpPr>
            <p:cNvPr id="37" name="Frihandsfigur: Form 36">
              <a:extLst>
                <a:ext uri="{FF2B5EF4-FFF2-40B4-BE49-F238E27FC236}">
                  <a16:creationId xmlns:a16="http://schemas.microsoft.com/office/drawing/2014/main" id="{F26AF177-6DD3-C246-9D85-D83814EE6D70}"/>
                </a:ext>
              </a:extLst>
            </p:cNvPr>
            <p:cNvSpPr/>
            <p:nvPr/>
          </p:nvSpPr>
          <p:spPr>
            <a:xfrm>
              <a:off x="1510666" y="6274311"/>
              <a:ext cx="100131" cy="110954"/>
            </a:xfrm>
            <a:custGeom>
              <a:avLst/>
              <a:gdLst>
                <a:gd name="connsiteX0" fmla="*/ 45744 w 100131"/>
                <a:gd name="connsiteY0" fmla="*/ 91014 h 110954"/>
                <a:gd name="connsiteX1" fmla="*/ 27543 w 100131"/>
                <a:gd name="connsiteY1" fmla="*/ 76922 h 110954"/>
                <a:gd name="connsiteX2" fmla="*/ 49000 w 100131"/>
                <a:gd name="connsiteY2" fmla="*/ 62192 h 110954"/>
                <a:gd name="connsiteX3" fmla="*/ 74566 w 100131"/>
                <a:gd name="connsiteY3" fmla="*/ 62192 h 110954"/>
                <a:gd name="connsiteX4" fmla="*/ 45744 w 100131"/>
                <a:gd name="connsiteY4" fmla="*/ 91014 h 110954"/>
                <a:gd name="connsiteX5" fmla="*/ 39456 w 100131"/>
                <a:gd name="connsiteY5" fmla="*/ 110955 h 110954"/>
                <a:gd name="connsiteX6" fmla="*/ 75643 w 100131"/>
                <a:gd name="connsiteY6" fmla="*/ 88847 h 110954"/>
                <a:gd name="connsiteX7" fmla="*/ 75643 w 100131"/>
                <a:gd name="connsiteY7" fmla="*/ 108350 h 110954"/>
                <a:gd name="connsiteX8" fmla="*/ 100132 w 100131"/>
                <a:gd name="connsiteY8" fmla="*/ 108350 h 110954"/>
                <a:gd name="connsiteX9" fmla="*/ 100132 w 100131"/>
                <a:gd name="connsiteY9" fmla="*/ 43127 h 110954"/>
                <a:gd name="connsiteX10" fmla="*/ 51593 w 100131"/>
                <a:gd name="connsiteY10" fmla="*/ 0 h 110954"/>
                <a:gd name="connsiteX11" fmla="*/ 2617 w 100131"/>
                <a:gd name="connsiteY11" fmla="*/ 36626 h 110954"/>
                <a:gd name="connsiteX12" fmla="*/ 27970 w 100131"/>
                <a:gd name="connsiteY12" fmla="*/ 36626 h 110954"/>
                <a:gd name="connsiteX13" fmla="*/ 51368 w 100131"/>
                <a:gd name="connsiteY13" fmla="*/ 20806 h 110954"/>
                <a:gd name="connsiteX14" fmla="*/ 75205 w 100131"/>
                <a:gd name="connsiteY14" fmla="*/ 43127 h 110954"/>
                <a:gd name="connsiteX15" fmla="*/ 75205 w 100131"/>
                <a:gd name="connsiteY15" fmla="*/ 46596 h 110954"/>
                <a:gd name="connsiteX16" fmla="*/ 45945 w 100131"/>
                <a:gd name="connsiteY16" fmla="*/ 46596 h 110954"/>
                <a:gd name="connsiteX17" fmla="*/ 0 w 100131"/>
                <a:gd name="connsiteY17" fmla="*/ 79314 h 110954"/>
                <a:gd name="connsiteX18" fmla="*/ 39444 w 100131"/>
                <a:gd name="connsiteY18" fmla="*/ 110955 h 1109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00131" h="110954">
                  <a:moveTo>
                    <a:pt x="45744" y="91014"/>
                  </a:moveTo>
                  <a:cubicBezTo>
                    <a:pt x="35347" y="91014"/>
                    <a:pt x="27543" y="86029"/>
                    <a:pt x="27543" y="76922"/>
                  </a:cubicBezTo>
                  <a:cubicBezTo>
                    <a:pt x="27543" y="69119"/>
                    <a:pt x="34257" y="62192"/>
                    <a:pt x="49000" y="62192"/>
                  </a:cubicBezTo>
                  <a:lnTo>
                    <a:pt x="74566" y="62192"/>
                  </a:lnTo>
                  <a:cubicBezTo>
                    <a:pt x="72186" y="78450"/>
                    <a:pt x="62428" y="91014"/>
                    <a:pt x="45744" y="91014"/>
                  </a:cubicBezTo>
                  <a:close/>
                  <a:moveTo>
                    <a:pt x="39456" y="110955"/>
                  </a:moveTo>
                  <a:cubicBezTo>
                    <a:pt x="57230" y="110955"/>
                    <a:pt x="67840" y="102725"/>
                    <a:pt x="75643" y="88847"/>
                  </a:cubicBezTo>
                  <a:lnTo>
                    <a:pt x="75643" y="108350"/>
                  </a:lnTo>
                  <a:lnTo>
                    <a:pt x="100132" y="108350"/>
                  </a:lnTo>
                  <a:lnTo>
                    <a:pt x="100132" y="43127"/>
                  </a:lnTo>
                  <a:cubicBezTo>
                    <a:pt x="100132" y="15169"/>
                    <a:pt x="82144" y="0"/>
                    <a:pt x="51593" y="0"/>
                  </a:cubicBezTo>
                  <a:cubicBezTo>
                    <a:pt x="24500" y="0"/>
                    <a:pt x="5435" y="14731"/>
                    <a:pt x="2617" y="36626"/>
                  </a:cubicBezTo>
                  <a:lnTo>
                    <a:pt x="27970" y="36626"/>
                  </a:lnTo>
                  <a:cubicBezTo>
                    <a:pt x="30788" y="26229"/>
                    <a:pt x="40107" y="20806"/>
                    <a:pt x="51368" y="20806"/>
                  </a:cubicBezTo>
                  <a:cubicBezTo>
                    <a:pt x="63932" y="20806"/>
                    <a:pt x="75205" y="27520"/>
                    <a:pt x="75205" y="43127"/>
                  </a:cubicBezTo>
                  <a:lnTo>
                    <a:pt x="75205" y="46596"/>
                  </a:lnTo>
                  <a:lnTo>
                    <a:pt x="45945" y="46596"/>
                  </a:lnTo>
                  <a:cubicBezTo>
                    <a:pt x="14743" y="46596"/>
                    <a:pt x="0" y="59385"/>
                    <a:pt x="0" y="79314"/>
                  </a:cubicBezTo>
                  <a:cubicBezTo>
                    <a:pt x="0" y="97740"/>
                    <a:pt x="13002" y="110955"/>
                    <a:pt x="39444" y="110955"/>
                  </a:cubicBezTo>
                  <a:close/>
                </a:path>
              </a:pathLst>
            </a:custGeom>
            <a:solidFill>
              <a:srgbClr val="FFFFFF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sv-SE">
                <a:solidFill>
                  <a:schemeClr val="tx1"/>
                </a:solidFill>
              </a:endParaRPr>
            </a:p>
          </p:txBody>
        </p:sp>
        <p:sp>
          <p:nvSpPr>
            <p:cNvPr id="38" name="Frihandsfigur: Form 37">
              <a:extLst>
                <a:ext uri="{FF2B5EF4-FFF2-40B4-BE49-F238E27FC236}">
                  <a16:creationId xmlns:a16="http://schemas.microsoft.com/office/drawing/2014/main" id="{286BB270-6501-F97A-4C7F-1A43CAB7B0D8}"/>
                </a:ext>
              </a:extLst>
            </p:cNvPr>
            <p:cNvSpPr/>
            <p:nvPr/>
          </p:nvSpPr>
          <p:spPr>
            <a:xfrm>
              <a:off x="1636138" y="6274311"/>
              <a:ext cx="103589" cy="108361"/>
            </a:xfrm>
            <a:custGeom>
              <a:avLst/>
              <a:gdLst>
                <a:gd name="connsiteX0" fmla="*/ 26016 w 103589"/>
                <a:gd name="connsiteY0" fmla="*/ 108350 h 108361"/>
                <a:gd name="connsiteX1" fmla="*/ 26016 w 103589"/>
                <a:gd name="connsiteY1" fmla="*/ 53737 h 108361"/>
                <a:gd name="connsiteX2" fmla="*/ 53535 w 103589"/>
                <a:gd name="connsiteY2" fmla="*/ 21670 h 108361"/>
                <a:gd name="connsiteX3" fmla="*/ 77585 w 103589"/>
                <a:gd name="connsiteY3" fmla="*/ 51143 h 108361"/>
                <a:gd name="connsiteX4" fmla="*/ 77585 w 103589"/>
                <a:gd name="connsiteY4" fmla="*/ 108350 h 108361"/>
                <a:gd name="connsiteX5" fmla="*/ 103589 w 103589"/>
                <a:gd name="connsiteY5" fmla="*/ 108350 h 108361"/>
                <a:gd name="connsiteX6" fmla="*/ 103589 w 103589"/>
                <a:gd name="connsiteY6" fmla="*/ 48538 h 108361"/>
                <a:gd name="connsiteX7" fmla="*/ 62417 w 103589"/>
                <a:gd name="connsiteY7" fmla="*/ 0 h 108361"/>
                <a:gd name="connsiteX8" fmla="*/ 24926 w 103589"/>
                <a:gd name="connsiteY8" fmla="*/ 22759 h 108361"/>
                <a:gd name="connsiteX9" fmla="*/ 24926 w 103589"/>
                <a:gd name="connsiteY9" fmla="*/ 2605 h 108361"/>
                <a:gd name="connsiteX10" fmla="*/ 0 w 103589"/>
                <a:gd name="connsiteY10" fmla="*/ 2605 h 108361"/>
                <a:gd name="connsiteX11" fmla="*/ 0 w 103589"/>
                <a:gd name="connsiteY11" fmla="*/ 108362 h 108361"/>
                <a:gd name="connsiteX12" fmla="*/ 26004 w 103589"/>
                <a:gd name="connsiteY12" fmla="*/ 108362 h 1083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03589" h="108361">
                  <a:moveTo>
                    <a:pt x="26016" y="108350"/>
                  </a:moveTo>
                  <a:lnTo>
                    <a:pt x="26016" y="53737"/>
                  </a:lnTo>
                  <a:cubicBezTo>
                    <a:pt x="26016" y="34021"/>
                    <a:pt x="37940" y="21670"/>
                    <a:pt x="53535" y="21670"/>
                  </a:cubicBezTo>
                  <a:cubicBezTo>
                    <a:pt x="70220" y="21670"/>
                    <a:pt x="77585" y="32505"/>
                    <a:pt x="77585" y="51143"/>
                  </a:cubicBezTo>
                  <a:lnTo>
                    <a:pt x="77585" y="108350"/>
                  </a:lnTo>
                  <a:lnTo>
                    <a:pt x="103589" y="108350"/>
                  </a:lnTo>
                  <a:lnTo>
                    <a:pt x="103589" y="48538"/>
                  </a:lnTo>
                  <a:cubicBezTo>
                    <a:pt x="103589" y="16247"/>
                    <a:pt x="88859" y="0"/>
                    <a:pt x="62417" y="0"/>
                  </a:cubicBezTo>
                  <a:cubicBezTo>
                    <a:pt x="45519" y="0"/>
                    <a:pt x="32943" y="7590"/>
                    <a:pt x="24926" y="22759"/>
                  </a:cubicBezTo>
                  <a:lnTo>
                    <a:pt x="24926" y="2605"/>
                  </a:lnTo>
                  <a:lnTo>
                    <a:pt x="0" y="2605"/>
                  </a:lnTo>
                  <a:lnTo>
                    <a:pt x="0" y="108362"/>
                  </a:lnTo>
                  <a:lnTo>
                    <a:pt x="26004" y="108362"/>
                  </a:lnTo>
                  <a:close/>
                </a:path>
              </a:pathLst>
            </a:custGeom>
            <a:solidFill>
              <a:srgbClr val="FFFFFF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sv-SE">
                <a:solidFill>
                  <a:schemeClr val="tx1"/>
                </a:solidFill>
              </a:endParaRPr>
            </a:p>
          </p:txBody>
        </p:sp>
        <p:sp>
          <p:nvSpPr>
            <p:cNvPr id="39" name="Frihandsfigur: Form 38">
              <a:extLst>
                <a:ext uri="{FF2B5EF4-FFF2-40B4-BE49-F238E27FC236}">
                  <a16:creationId xmlns:a16="http://schemas.microsoft.com/office/drawing/2014/main" id="{4BDCD744-C809-38D6-6AFA-4A41D1A4C119}"/>
                </a:ext>
              </a:extLst>
            </p:cNvPr>
            <p:cNvSpPr/>
            <p:nvPr/>
          </p:nvSpPr>
          <p:spPr>
            <a:xfrm>
              <a:off x="1078806" y="6061341"/>
              <a:ext cx="108775" cy="148658"/>
            </a:xfrm>
            <a:custGeom>
              <a:avLst/>
              <a:gdLst>
                <a:gd name="connsiteX0" fmla="*/ 55904 w 108775"/>
                <a:gd name="connsiteY0" fmla="*/ 148658 h 148658"/>
                <a:gd name="connsiteX1" fmla="*/ 108776 w 108775"/>
                <a:gd name="connsiteY1" fmla="*/ 105531 h 148658"/>
                <a:gd name="connsiteX2" fmla="*/ 65874 w 108775"/>
                <a:gd name="connsiteY2" fmla="*/ 63494 h 148658"/>
                <a:gd name="connsiteX3" fmla="*/ 50054 w 108775"/>
                <a:gd name="connsiteY3" fmla="*/ 57858 h 148658"/>
                <a:gd name="connsiteX4" fmla="*/ 30989 w 108775"/>
                <a:gd name="connsiteY4" fmla="*/ 39006 h 148658"/>
                <a:gd name="connsiteX5" fmla="*/ 53310 w 108775"/>
                <a:gd name="connsiteY5" fmla="*/ 21670 h 148658"/>
                <a:gd name="connsiteX6" fmla="*/ 76709 w 108775"/>
                <a:gd name="connsiteY6" fmla="*/ 40308 h 148658"/>
                <a:gd name="connsiteX7" fmla="*/ 104880 w 108775"/>
                <a:gd name="connsiteY7" fmla="*/ 40308 h 148658"/>
                <a:gd name="connsiteX8" fmla="*/ 53524 w 108775"/>
                <a:gd name="connsiteY8" fmla="*/ 0 h 148658"/>
                <a:gd name="connsiteX9" fmla="*/ 3683 w 108775"/>
                <a:gd name="connsiteY9" fmla="*/ 40960 h 148658"/>
                <a:gd name="connsiteX10" fmla="*/ 42689 w 108775"/>
                <a:gd name="connsiteY10" fmla="*/ 80617 h 148658"/>
                <a:gd name="connsiteX11" fmla="*/ 58296 w 108775"/>
                <a:gd name="connsiteY11" fmla="*/ 86040 h 148658"/>
                <a:gd name="connsiteX12" fmla="*/ 81055 w 108775"/>
                <a:gd name="connsiteY12" fmla="*/ 107923 h 148658"/>
                <a:gd name="connsiteX13" fmla="*/ 56129 w 108775"/>
                <a:gd name="connsiteY13" fmla="*/ 126988 h 148658"/>
                <a:gd name="connsiteX14" fmla="*/ 27520 w 108775"/>
                <a:gd name="connsiteY14" fmla="*/ 102713 h 148658"/>
                <a:gd name="connsiteX15" fmla="*/ 0 w 108775"/>
                <a:gd name="connsiteY15" fmla="*/ 102713 h 148658"/>
                <a:gd name="connsiteX16" fmla="*/ 55916 w 108775"/>
                <a:gd name="connsiteY16" fmla="*/ 148658 h 1486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108775" h="148658">
                  <a:moveTo>
                    <a:pt x="55904" y="148658"/>
                  </a:moveTo>
                  <a:cubicBezTo>
                    <a:pt x="89711" y="148658"/>
                    <a:pt x="108776" y="129155"/>
                    <a:pt x="108776" y="105531"/>
                  </a:cubicBezTo>
                  <a:cubicBezTo>
                    <a:pt x="108776" y="79966"/>
                    <a:pt x="86455" y="70860"/>
                    <a:pt x="65874" y="63494"/>
                  </a:cubicBezTo>
                  <a:lnTo>
                    <a:pt x="50054" y="57858"/>
                  </a:lnTo>
                  <a:cubicBezTo>
                    <a:pt x="37916" y="53524"/>
                    <a:pt x="30989" y="47674"/>
                    <a:pt x="30989" y="39006"/>
                  </a:cubicBezTo>
                  <a:cubicBezTo>
                    <a:pt x="30989" y="29474"/>
                    <a:pt x="40522" y="21670"/>
                    <a:pt x="53310" y="21670"/>
                  </a:cubicBezTo>
                  <a:cubicBezTo>
                    <a:pt x="66099" y="21670"/>
                    <a:pt x="74980" y="29687"/>
                    <a:pt x="76709" y="40308"/>
                  </a:cubicBezTo>
                  <a:lnTo>
                    <a:pt x="104880" y="40308"/>
                  </a:lnTo>
                  <a:cubicBezTo>
                    <a:pt x="102500" y="16258"/>
                    <a:pt x="83210" y="0"/>
                    <a:pt x="53524" y="0"/>
                  </a:cubicBezTo>
                  <a:cubicBezTo>
                    <a:pt x="23837" y="0"/>
                    <a:pt x="3683" y="16258"/>
                    <a:pt x="3683" y="40960"/>
                  </a:cubicBezTo>
                  <a:cubicBezTo>
                    <a:pt x="3683" y="59385"/>
                    <a:pt x="14956" y="71085"/>
                    <a:pt x="42689" y="80617"/>
                  </a:cubicBezTo>
                  <a:lnTo>
                    <a:pt x="58296" y="86040"/>
                  </a:lnTo>
                  <a:cubicBezTo>
                    <a:pt x="68266" y="89510"/>
                    <a:pt x="81055" y="94922"/>
                    <a:pt x="81055" y="107923"/>
                  </a:cubicBezTo>
                  <a:cubicBezTo>
                    <a:pt x="81055" y="119623"/>
                    <a:pt x="70220" y="126988"/>
                    <a:pt x="56129" y="126988"/>
                  </a:cubicBezTo>
                  <a:cubicBezTo>
                    <a:pt x="39006" y="126988"/>
                    <a:pt x="28822" y="116591"/>
                    <a:pt x="27520" y="102713"/>
                  </a:cubicBezTo>
                  <a:lnTo>
                    <a:pt x="0" y="102713"/>
                  </a:lnTo>
                  <a:cubicBezTo>
                    <a:pt x="1516" y="131974"/>
                    <a:pt x="24488" y="148658"/>
                    <a:pt x="55916" y="148658"/>
                  </a:cubicBezTo>
                  <a:close/>
                </a:path>
              </a:pathLst>
            </a:custGeom>
            <a:solidFill>
              <a:srgbClr val="FFFFFF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sv-SE">
                <a:solidFill>
                  <a:schemeClr val="tx1"/>
                </a:solidFill>
              </a:endParaRPr>
            </a:p>
          </p:txBody>
        </p:sp>
        <p:sp>
          <p:nvSpPr>
            <p:cNvPr id="40" name="Frihandsfigur: Form 39">
              <a:extLst>
                <a:ext uri="{FF2B5EF4-FFF2-40B4-BE49-F238E27FC236}">
                  <a16:creationId xmlns:a16="http://schemas.microsoft.com/office/drawing/2014/main" id="{94C25FC1-596B-1852-A10B-FBC3900D5643}"/>
                </a:ext>
              </a:extLst>
            </p:cNvPr>
            <p:cNvSpPr/>
            <p:nvPr/>
          </p:nvSpPr>
          <p:spPr>
            <a:xfrm>
              <a:off x="1191916" y="6101650"/>
              <a:ext cx="110954" cy="105756"/>
            </a:xfrm>
            <a:custGeom>
              <a:avLst/>
              <a:gdLst>
                <a:gd name="connsiteX0" fmla="*/ 71298 w 110954"/>
                <a:gd name="connsiteY0" fmla="*/ 105756 h 105756"/>
                <a:gd name="connsiteX1" fmla="*/ 110955 w 110954"/>
                <a:gd name="connsiteY1" fmla="*/ 0 h 105756"/>
                <a:gd name="connsiteX2" fmla="*/ 83648 w 110954"/>
                <a:gd name="connsiteY2" fmla="*/ 0 h 105756"/>
                <a:gd name="connsiteX3" fmla="*/ 55477 w 110954"/>
                <a:gd name="connsiteY3" fmla="*/ 82997 h 105756"/>
                <a:gd name="connsiteX4" fmla="*/ 27306 w 110954"/>
                <a:gd name="connsiteY4" fmla="*/ 0 h 105756"/>
                <a:gd name="connsiteX5" fmla="*/ 0 w 110954"/>
                <a:gd name="connsiteY5" fmla="*/ 0 h 105756"/>
                <a:gd name="connsiteX6" fmla="*/ 39432 w 110954"/>
                <a:gd name="connsiteY6" fmla="*/ 105756 h 105756"/>
                <a:gd name="connsiteX7" fmla="*/ 71298 w 110954"/>
                <a:gd name="connsiteY7" fmla="*/ 105756 h 1057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110954" h="105756">
                  <a:moveTo>
                    <a:pt x="71298" y="105756"/>
                  </a:moveTo>
                  <a:lnTo>
                    <a:pt x="110955" y="0"/>
                  </a:lnTo>
                  <a:lnTo>
                    <a:pt x="83648" y="0"/>
                  </a:lnTo>
                  <a:lnTo>
                    <a:pt x="55477" y="82997"/>
                  </a:lnTo>
                  <a:lnTo>
                    <a:pt x="27306" y="0"/>
                  </a:lnTo>
                  <a:lnTo>
                    <a:pt x="0" y="0"/>
                  </a:lnTo>
                  <a:lnTo>
                    <a:pt x="39432" y="105756"/>
                  </a:lnTo>
                  <a:lnTo>
                    <a:pt x="71298" y="105756"/>
                  </a:lnTo>
                  <a:close/>
                </a:path>
              </a:pathLst>
            </a:custGeom>
            <a:solidFill>
              <a:srgbClr val="FFFFFF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sv-SE">
                <a:solidFill>
                  <a:schemeClr val="tx1"/>
                </a:solidFill>
              </a:endParaRPr>
            </a:p>
          </p:txBody>
        </p:sp>
        <p:sp>
          <p:nvSpPr>
            <p:cNvPr id="41" name="Frihandsfigur: Form 40">
              <a:extLst>
                <a:ext uri="{FF2B5EF4-FFF2-40B4-BE49-F238E27FC236}">
                  <a16:creationId xmlns:a16="http://schemas.microsoft.com/office/drawing/2014/main" id="{6443AA1F-3508-EAA2-9322-6E3AED6641AC}"/>
                </a:ext>
              </a:extLst>
            </p:cNvPr>
            <p:cNvSpPr/>
            <p:nvPr/>
          </p:nvSpPr>
          <p:spPr>
            <a:xfrm>
              <a:off x="1436562" y="6099057"/>
              <a:ext cx="103589" cy="108361"/>
            </a:xfrm>
            <a:custGeom>
              <a:avLst/>
              <a:gdLst>
                <a:gd name="connsiteX0" fmla="*/ 26016 w 103589"/>
                <a:gd name="connsiteY0" fmla="*/ 108350 h 108361"/>
                <a:gd name="connsiteX1" fmla="*/ 26016 w 103589"/>
                <a:gd name="connsiteY1" fmla="*/ 53737 h 108361"/>
                <a:gd name="connsiteX2" fmla="*/ 53535 w 103589"/>
                <a:gd name="connsiteY2" fmla="*/ 21670 h 108361"/>
                <a:gd name="connsiteX3" fmla="*/ 77585 w 103589"/>
                <a:gd name="connsiteY3" fmla="*/ 51143 h 108361"/>
                <a:gd name="connsiteX4" fmla="*/ 77585 w 103589"/>
                <a:gd name="connsiteY4" fmla="*/ 108350 h 108361"/>
                <a:gd name="connsiteX5" fmla="*/ 103589 w 103589"/>
                <a:gd name="connsiteY5" fmla="*/ 108350 h 108361"/>
                <a:gd name="connsiteX6" fmla="*/ 103589 w 103589"/>
                <a:gd name="connsiteY6" fmla="*/ 48538 h 108361"/>
                <a:gd name="connsiteX7" fmla="*/ 62417 w 103589"/>
                <a:gd name="connsiteY7" fmla="*/ 0 h 108361"/>
                <a:gd name="connsiteX8" fmla="*/ 24926 w 103589"/>
                <a:gd name="connsiteY8" fmla="*/ 22759 h 108361"/>
                <a:gd name="connsiteX9" fmla="*/ 24926 w 103589"/>
                <a:gd name="connsiteY9" fmla="*/ 2605 h 108361"/>
                <a:gd name="connsiteX10" fmla="*/ 0 w 103589"/>
                <a:gd name="connsiteY10" fmla="*/ 2605 h 108361"/>
                <a:gd name="connsiteX11" fmla="*/ 0 w 103589"/>
                <a:gd name="connsiteY11" fmla="*/ 108362 h 108361"/>
                <a:gd name="connsiteX12" fmla="*/ 26004 w 103589"/>
                <a:gd name="connsiteY12" fmla="*/ 108362 h 1083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03589" h="108361">
                  <a:moveTo>
                    <a:pt x="26016" y="108350"/>
                  </a:moveTo>
                  <a:lnTo>
                    <a:pt x="26016" y="53737"/>
                  </a:lnTo>
                  <a:cubicBezTo>
                    <a:pt x="26016" y="34021"/>
                    <a:pt x="37940" y="21670"/>
                    <a:pt x="53535" y="21670"/>
                  </a:cubicBezTo>
                  <a:cubicBezTo>
                    <a:pt x="70220" y="21670"/>
                    <a:pt x="77585" y="32505"/>
                    <a:pt x="77585" y="51143"/>
                  </a:cubicBezTo>
                  <a:lnTo>
                    <a:pt x="77585" y="108350"/>
                  </a:lnTo>
                  <a:lnTo>
                    <a:pt x="103589" y="108350"/>
                  </a:lnTo>
                  <a:lnTo>
                    <a:pt x="103589" y="48538"/>
                  </a:lnTo>
                  <a:cubicBezTo>
                    <a:pt x="103589" y="16247"/>
                    <a:pt x="88859" y="0"/>
                    <a:pt x="62417" y="0"/>
                  </a:cubicBezTo>
                  <a:cubicBezTo>
                    <a:pt x="45519" y="0"/>
                    <a:pt x="32943" y="7590"/>
                    <a:pt x="24926" y="22759"/>
                  </a:cubicBezTo>
                  <a:lnTo>
                    <a:pt x="24926" y="2605"/>
                  </a:lnTo>
                  <a:lnTo>
                    <a:pt x="0" y="2605"/>
                  </a:lnTo>
                  <a:lnTo>
                    <a:pt x="0" y="108362"/>
                  </a:lnTo>
                  <a:lnTo>
                    <a:pt x="26004" y="108362"/>
                  </a:lnTo>
                  <a:close/>
                </a:path>
              </a:pathLst>
            </a:custGeom>
            <a:solidFill>
              <a:srgbClr val="FFFFFF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sv-SE">
                <a:solidFill>
                  <a:schemeClr val="tx1"/>
                </a:solidFill>
              </a:endParaRPr>
            </a:p>
          </p:txBody>
        </p:sp>
        <p:sp>
          <p:nvSpPr>
            <p:cNvPr id="42" name="Frihandsfigur: Form 41">
              <a:extLst>
                <a:ext uri="{FF2B5EF4-FFF2-40B4-BE49-F238E27FC236}">
                  <a16:creationId xmlns:a16="http://schemas.microsoft.com/office/drawing/2014/main" id="{E73ABC5A-8104-6356-9F3F-8878EA7086B5}"/>
                </a:ext>
              </a:extLst>
            </p:cNvPr>
            <p:cNvSpPr/>
            <p:nvPr/>
          </p:nvSpPr>
          <p:spPr>
            <a:xfrm>
              <a:off x="1670384" y="6059613"/>
              <a:ext cx="103376" cy="147793"/>
            </a:xfrm>
            <a:custGeom>
              <a:avLst/>
              <a:gdLst>
                <a:gd name="connsiteX0" fmla="*/ 26004 w 103376"/>
                <a:gd name="connsiteY0" fmla="*/ 147794 h 147793"/>
                <a:gd name="connsiteX1" fmla="*/ 26004 w 103376"/>
                <a:gd name="connsiteY1" fmla="*/ 92103 h 147793"/>
                <a:gd name="connsiteX2" fmla="*/ 70433 w 103376"/>
                <a:gd name="connsiteY2" fmla="*/ 147794 h 147793"/>
                <a:gd name="connsiteX3" fmla="*/ 103376 w 103376"/>
                <a:gd name="connsiteY3" fmla="*/ 147794 h 147793"/>
                <a:gd name="connsiteX4" fmla="*/ 54613 w 103376"/>
                <a:gd name="connsiteY4" fmla="*/ 89060 h 147793"/>
                <a:gd name="connsiteX5" fmla="*/ 100771 w 103376"/>
                <a:gd name="connsiteY5" fmla="*/ 42037 h 147793"/>
                <a:gd name="connsiteX6" fmla="*/ 69569 w 103376"/>
                <a:gd name="connsiteY6" fmla="*/ 42037 h 147793"/>
                <a:gd name="connsiteX7" fmla="*/ 26004 w 103376"/>
                <a:gd name="connsiteY7" fmla="*/ 86467 h 147793"/>
                <a:gd name="connsiteX8" fmla="*/ 26004 w 103376"/>
                <a:gd name="connsiteY8" fmla="*/ 0 h 147793"/>
                <a:gd name="connsiteX9" fmla="*/ 0 w 103376"/>
                <a:gd name="connsiteY9" fmla="*/ 0 h 147793"/>
                <a:gd name="connsiteX10" fmla="*/ 0 w 103376"/>
                <a:gd name="connsiteY10" fmla="*/ 147794 h 147793"/>
                <a:gd name="connsiteX11" fmla="*/ 26004 w 103376"/>
                <a:gd name="connsiteY11" fmla="*/ 147794 h 1477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03376" h="147793">
                  <a:moveTo>
                    <a:pt x="26004" y="147794"/>
                  </a:moveTo>
                  <a:lnTo>
                    <a:pt x="26004" y="92103"/>
                  </a:lnTo>
                  <a:lnTo>
                    <a:pt x="70433" y="147794"/>
                  </a:lnTo>
                  <a:lnTo>
                    <a:pt x="103376" y="147794"/>
                  </a:lnTo>
                  <a:lnTo>
                    <a:pt x="54613" y="89060"/>
                  </a:lnTo>
                  <a:lnTo>
                    <a:pt x="100771" y="42037"/>
                  </a:lnTo>
                  <a:lnTo>
                    <a:pt x="69569" y="42037"/>
                  </a:lnTo>
                  <a:lnTo>
                    <a:pt x="26004" y="86467"/>
                  </a:lnTo>
                  <a:lnTo>
                    <a:pt x="26004" y="0"/>
                  </a:lnTo>
                  <a:lnTo>
                    <a:pt x="0" y="0"/>
                  </a:lnTo>
                  <a:lnTo>
                    <a:pt x="0" y="147794"/>
                  </a:lnTo>
                  <a:lnTo>
                    <a:pt x="26004" y="147794"/>
                  </a:lnTo>
                  <a:close/>
                </a:path>
              </a:pathLst>
            </a:custGeom>
            <a:solidFill>
              <a:srgbClr val="FFFFFF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sv-SE">
                <a:solidFill>
                  <a:schemeClr val="tx1"/>
                </a:solidFill>
              </a:endParaRPr>
            </a:p>
          </p:txBody>
        </p:sp>
        <p:sp>
          <p:nvSpPr>
            <p:cNvPr id="43" name="Frihandsfigur: Form 42">
              <a:extLst>
                <a:ext uri="{FF2B5EF4-FFF2-40B4-BE49-F238E27FC236}">
                  <a16:creationId xmlns:a16="http://schemas.microsoft.com/office/drawing/2014/main" id="{C38AB8BE-015C-0BD1-553E-FDCA3F530D3F}"/>
                </a:ext>
              </a:extLst>
            </p:cNvPr>
            <p:cNvSpPr/>
            <p:nvPr/>
          </p:nvSpPr>
          <p:spPr>
            <a:xfrm>
              <a:off x="1779586" y="6099057"/>
              <a:ext cx="100131" cy="110954"/>
            </a:xfrm>
            <a:custGeom>
              <a:avLst/>
              <a:gdLst>
                <a:gd name="connsiteX0" fmla="*/ 45744 w 100131"/>
                <a:gd name="connsiteY0" fmla="*/ 91014 h 110954"/>
                <a:gd name="connsiteX1" fmla="*/ 27543 w 100131"/>
                <a:gd name="connsiteY1" fmla="*/ 76922 h 110954"/>
                <a:gd name="connsiteX2" fmla="*/ 49000 w 100131"/>
                <a:gd name="connsiteY2" fmla="*/ 62192 h 110954"/>
                <a:gd name="connsiteX3" fmla="*/ 74566 w 100131"/>
                <a:gd name="connsiteY3" fmla="*/ 62192 h 110954"/>
                <a:gd name="connsiteX4" fmla="*/ 45744 w 100131"/>
                <a:gd name="connsiteY4" fmla="*/ 91014 h 110954"/>
                <a:gd name="connsiteX5" fmla="*/ 39456 w 100131"/>
                <a:gd name="connsiteY5" fmla="*/ 110955 h 110954"/>
                <a:gd name="connsiteX6" fmla="*/ 75643 w 100131"/>
                <a:gd name="connsiteY6" fmla="*/ 88847 h 110954"/>
                <a:gd name="connsiteX7" fmla="*/ 75643 w 100131"/>
                <a:gd name="connsiteY7" fmla="*/ 108350 h 110954"/>
                <a:gd name="connsiteX8" fmla="*/ 100132 w 100131"/>
                <a:gd name="connsiteY8" fmla="*/ 108350 h 110954"/>
                <a:gd name="connsiteX9" fmla="*/ 100132 w 100131"/>
                <a:gd name="connsiteY9" fmla="*/ 43127 h 110954"/>
                <a:gd name="connsiteX10" fmla="*/ 51593 w 100131"/>
                <a:gd name="connsiteY10" fmla="*/ 0 h 110954"/>
                <a:gd name="connsiteX11" fmla="*/ 2617 w 100131"/>
                <a:gd name="connsiteY11" fmla="*/ 36626 h 110954"/>
                <a:gd name="connsiteX12" fmla="*/ 27970 w 100131"/>
                <a:gd name="connsiteY12" fmla="*/ 36626 h 110954"/>
                <a:gd name="connsiteX13" fmla="*/ 51368 w 100131"/>
                <a:gd name="connsiteY13" fmla="*/ 20806 h 110954"/>
                <a:gd name="connsiteX14" fmla="*/ 75205 w 100131"/>
                <a:gd name="connsiteY14" fmla="*/ 43127 h 110954"/>
                <a:gd name="connsiteX15" fmla="*/ 75205 w 100131"/>
                <a:gd name="connsiteY15" fmla="*/ 46596 h 110954"/>
                <a:gd name="connsiteX16" fmla="*/ 45945 w 100131"/>
                <a:gd name="connsiteY16" fmla="*/ 46596 h 110954"/>
                <a:gd name="connsiteX17" fmla="*/ 0 w 100131"/>
                <a:gd name="connsiteY17" fmla="*/ 79314 h 110954"/>
                <a:gd name="connsiteX18" fmla="*/ 39444 w 100131"/>
                <a:gd name="connsiteY18" fmla="*/ 110955 h 1109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00131" h="110954">
                  <a:moveTo>
                    <a:pt x="45744" y="91014"/>
                  </a:moveTo>
                  <a:cubicBezTo>
                    <a:pt x="35347" y="91014"/>
                    <a:pt x="27543" y="86029"/>
                    <a:pt x="27543" y="76922"/>
                  </a:cubicBezTo>
                  <a:cubicBezTo>
                    <a:pt x="27543" y="69119"/>
                    <a:pt x="34258" y="62192"/>
                    <a:pt x="49000" y="62192"/>
                  </a:cubicBezTo>
                  <a:lnTo>
                    <a:pt x="74566" y="62192"/>
                  </a:lnTo>
                  <a:cubicBezTo>
                    <a:pt x="72186" y="78450"/>
                    <a:pt x="62428" y="91014"/>
                    <a:pt x="45744" y="91014"/>
                  </a:cubicBezTo>
                  <a:close/>
                  <a:moveTo>
                    <a:pt x="39456" y="110955"/>
                  </a:moveTo>
                  <a:cubicBezTo>
                    <a:pt x="57230" y="110955"/>
                    <a:pt x="67840" y="102725"/>
                    <a:pt x="75643" y="88847"/>
                  </a:cubicBezTo>
                  <a:lnTo>
                    <a:pt x="75643" y="108350"/>
                  </a:lnTo>
                  <a:lnTo>
                    <a:pt x="100132" y="108350"/>
                  </a:lnTo>
                  <a:lnTo>
                    <a:pt x="100132" y="43127"/>
                  </a:lnTo>
                  <a:cubicBezTo>
                    <a:pt x="100132" y="15169"/>
                    <a:pt x="82144" y="0"/>
                    <a:pt x="51593" y="0"/>
                  </a:cubicBezTo>
                  <a:cubicBezTo>
                    <a:pt x="24500" y="0"/>
                    <a:pt x="5435" y="14731"/>
                    <a:pt x="2617" y="36626"/>
                  </a:cubicBezTo>
                  <a:lnTo>
                    <a:pt x="27970" y="36626"/>
                  </a:lnTo>
                  <a:cubicBezTo>
                    <a:pt x="30788" y="26229"/>
                    <a:pt x="40107" y="20806"/>
                    <a:pt x="51368" y="20806"/>
                  </a:cubicBezTo>
                  <a:cubicBezTo>
                    <a:pt x="63932" y="20806"/>
                    <a:pt x="75205" y="27520"/>
                    <a:pt x="75205" y="43127"/>
                  </a:cubicBezTo>
                  <a:lnTo>
                    <a:pt x="75205" y="46596"/>
                  </a:lnTo>
                  <a:lnTo>
                    <a:pt x="45945" y="46596"/>
                  </a:lnTo>
                  <a:cubicBezTo>
                    <a:pt x="14743" y="46596"/>
                    <a:pt x="0" y="59385"/>
                    <a:pt x="0" y="79314"/>
                  </a:cubicBezTo>
                  <a:cubicBezTo>
                    <a:pt x="0" y="97740"/>
                    <a:pt x="13002" y="110955"/>
                    <a:pt x="39444" y="110955"/>
                  </a:cubicBezTo>
                  <a:close/>
                </a:path>
              </a:pathLst>
            </a:custGeom>
            <a:solidFill>
              <a:srgbClr val="FFFFFF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sv-SE">
                <a:solidFill>
                  <a:schemeClr val="tx1"/>
                </a:solidFill>
              </a:endParaRPr>
            </a:p>
          </p:txBody>
        </p:sp>
        <p:sp>
          <p:nvSpPr>
            <p:cNvPr id="44" name="Frihandsfigur: Form 43">
              <a:extLst>
                <a:ext uri="{FF2B5EF4-FFF2-40B4-BE49-F238E27FC236}">
                  <a16:creationId xmlns:a16="http://schemas.microsoft.com/office/drawing/2014/main" id="{6A4BEAA1-B70C-6845-233B-516AE52220FF}"/>
                </a:ext>
              </a:extLst>
            </p:cNvPr>
            <p:cNvSpPr/>
            <p:nvPr/>
          </p:nvSpPr>
          <p:spPr>
            <a:xfrm>
              <a:off x="1308922" y="6099045"/>
              <a:ext cx="107923" cy="110954"/>
            </a:xfrm>
            <a:custGeom>
              <a:avLst/>
              <a:gdLst>
                <a:gd name="connsiteX0" fmla="*/ 26229 w 107923"/>
                <a:gd name="connsiteY0" fmla="*/ 45732 h 110954"/>
                <a:gd name="connsiteX1" fmla="*/ 55051 w 107923"/>
                <a:gd name="connsiteY1" fmla="*/ 20806 h 110954"/>
                <a:gd name="connsiteX2" fmla="*/ 81493 w 107923"/>
                <a:gd name="connsiteY2" fmla="*/ 45732 h 110954"/>
                <a:gd name="connsiteX3" fmla="*/ 26229 w 107923"/>
                <a:gd name="connsiteY3" fmla="*/ 45732 h 110954"/>
                <a:gd name="connsiteX4" fmla="*/ 54187 w 107923"/>
                <a:gd name="connsiteY4" fmla="*/ 110955 h 110954"/>
                <a:gd name="connsiteX5" fmla="*/ 104679 w 107923"/>
                <a:gd name="connsiteY5" fmla="*/ 76283 h 110954"/>
                <a:gd name="connsiteX6" fmla="*/ 78237 w 107923"/>
                <a:gd name="connsiteY6" fmla="*/ 76283 h 110954"/>
                <a:gd name="connsiteX7" fmla="*/ 54613 w 107923"/>
                <a:gd name="connsiteY7" fmla="*/ 89936 h 110954"/>
                <a:gd name="connsiteX8" fmla="*/ 25791 w 107923"/>
                <a:gd name="connsiteY8" fmla="*/ 61327 h 110954"/>
                <a:gd name="connsiteX9" fmla="*/ 107485 w 107923"/>
                <a:gd name="connsiteY9" fmla="*/ 61327 h 110954"/>
                <a:gd name="connsiteX10" fmla="*/ 107923 w 107923"/>
                <a:gd name="connsiteY10" fmla="*/ 51357 h 110954"/>
                <a:gd name="connsiteX11" fmla="*/ 54613 w 107923"/>
                <a:gd name="connsiteY11" fmla="*/ 0 h 110954"/>
                <a:gd name="connsiteX12" fmla="*/ 0 w 107923"/>
                <a:gd name="connsiteY12" fmla="*/ 55904 h 110954"/>
                <a:gd name="connsiteX13" fmla="*/ 54175 w 107923"/>
                <a:gd name="connsiteY13" fmla="*/ 110943 h 1109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107923" h="110954">
                  <a:moveTo>
                    <a:pt x="26229" y="45732"/>
                  </a:moveTo>
                  <a:cubicBezTo>
                    <a:pt x="29047" y="29260"/>
                    <a:pt x="40747" y="20806"/>
                    <a:pt x="55051" y="20806"/>
                  </a:cubicBezTo>
                  <a:cubicBezTo>
                    <a:pt x="69356" y="20806"/>
                    <a:pt x="81493" y="30776"/>
                    <a:pt x="81493" y="45732"/>
                  </a:cubicBezTo>
                  <a:lnTo>
                    <a:pt x="26229" y="45732"/>
                  </a:lnTo>
                  <a:close/>
                  <a:moveTo>
                    <a:pt x="54187" y="110955"/>
                  </a:moveTo>
                  <a:cubicBezTo>
                    <a:pt x="79539" y="110955"/>
                    <a:pt x="97088" y="97953"/>
                    <a:pt x="104679" y="76283"/>
                  </a:cubicBezTo>
                  <a:lnTo>
                    <a:pt x="78237" y="76283"/>
                  </a:lnTo>
                  <a:cubicBezTo>
                    <a:pt x="73690" y="84300"/>
                    <a:pt x="65886" y="89936"/>
                    <a:pt x="54613" y="89936"/>
                  </a:cubicBezTo>
                  <a:cubicBezTo>
                    <a:pt x="38793" y="89936"/>
                    <a:pt x="26880" y="78888"/>
                    <a:pt x="25791" y="61327"/>
                  </a:cubicBezTo>
                  <a:lnTo>
                    <a:pt x="107485" y="61327"/>
                  </a:lnTo>
                  <a:cubicBezTo>
                    <a:pt x="107698" y="58722"/>
                    <a:pt x="107923" y="54388"/>
                    <a:pt x="107923" y="51357"/>
                  </a:cubicBezTo>
                  <a:cubicBezTo>
                    <a:pt x="107923" y="21457"/>
                    <a:pt x="86467" y="0"/>
                    <a:pt x="54613" y="0"/>
                  </a:cubicBezTo>
                  <a:cubicBezTo>
                    <a:pt x="22759" y="0"/>
                    <a:pt x="0" y="22759"/>
                    <a:pt x="0" y="55904"/>
                  </a:cubicBezTo>
                  <a:cubicBezTo>
                    <a:pt x="0" y="89048"/>
                    <a:pt x="21019" y="110943"/>
                    <a:pt x="54175" y="110943"/>
                  </a:cubicBezTo>
                  <a:close/>
                </a:path>
              </a:pathLst>
            </a:custGeom>
            <a:solidFill>
              <a:srgbClr val="FFFFFF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sv-SE">
                <a:solidFill>
                  <a:schemeClr val="tx1"/>
                </a:solidFill>
              </a:endParaRPr>
            </a:p>
          </p:txBody>
        </p:sp>
        <p:sp>
          <p:nvSpPr>
            <p:cNvPr id="45" name="Frihandsfigur: Form 44">
              <a:extLst>
                <a:ext uri="{FF2B5EF4-FFF2-40B4-BE49-F238E27FC236}">
                  <a16:creationId xmlns:a16="http://schemas.microsoft.com/office/drawing/2014/main" id="{41956DD0-51D0-03B3-B217-BD6B0919F6C6}"/>
                </a:ext>
              </a:extLst>
            </p:cNvPr>
            <p:cNvSpPr/>
            <p:nvPr/>
          </p:nvSpPr>
          <p:spPr>
            <a:xfrm>
              <a:off x="1557925" y="6099045"/>
              <a:ext cx="93393" cy="110954"/>
            </a:xfrm>
            <a:custGeom>
              <a:avLst/>
              <a:gdLst>
                <a:gd name="connsiteX0" fmla="*/ 49841 w 93393"/>
                <a:gd name="connsiteY0" fmla="*/ 110955 h 110954"/>
                <a:gd name="connsiteX1" fmla="*/ 93394 w 93393"/>
                <a:gd name="connsiteY1" fmla="*/ 76496 h 110954"/>
                <a:gd name="connsiteX2" fmla="*/ 52872 w 93393"/>
                <a:gd name="connsiteY2" fmla="*/ 44856 h 110954"/>
                <a:gd name="connsiteX3" fmla="*/ 29035 w 93393"/>
                <a:gd name="connsiteY3" fmla="*/ 30989 h 110954"/>
                <a:gd name="connsiteX4" fmla="*/ 46809 w 93393"/>
                <a:gd name="connsiteY4" fmla="*/ 19716 h 110954"/>
                <a:gd name="connsiteX5" fmla="*/ 65010 w 93393"/>
                <a:gd name="connsiteY5" fmla="*/ 31641 h 110954"/>
                <a:gd name="connsiteX6" fmla="*/ 89498 w 93393"/>
                <a:gd name="connsiteY6" fmla="*/ 31641 h 110954"/>
                <a:gd name="connsiteX7" fmla="*/ 46371 w 93393"/>
                <a:gd name="connsiteY7" fmla="*/ 0 h 110954"/>
                <a:gd name="connsiteX8" fmla="*/ 3896 w 93393"/>
                <a:gd name="connsiteY8" fmla="*/ 32292 h 110954"/>
                <a:gd name="connsiteX9" fmla="*/ 43553 w 93393"/>
                <a:gd name="connsiteY9" fmla="*/ 63068 h 110954"/>
                <a:gd name="connsiteX10" fmla="*/ 67390 w 93393"/>
                <a:gd name="connsiteY10" fmla="*/ 77586 h 110954"/>
                <a:gd name="connsiteX11" fmla="*/ 49403 w 93393"/>
                <a:gd name="connsiteY11" fmla="*/ 91239 h 110954"/>
                <a:gd name="connsiteX12" fmla="*/ 26217 w 93393"/>
                <a:gd name="connsiteY12" fmla="*/ 76070 h 110954"/>
                <a:gd name="connsiteX13" fmla="*/ 0 w 93393"/>
                <a:gd name="connsiteY13" fmla="*/ 76070 h 110954"/>
                <a:gd name="connsiteX14" fmla="*/ 49841 w 93393"/>
                <a:gd name="connsiteY14" fmla="*/ 110955 h 1109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93393" h="110954">
                  <a:moveTo>
                    <a:pt x="49841" y="110955"/>
                  </a:moveTo>
                  <a:cubicBezTo>
                    <a:pt x="78012" y="110955"/>
                    <a:pt x="93394" y="96650"/>
                    <a:pt x="93394" y="76496"/>
                  </a:cubicBezTo>
                  <a:cubicBezTo>
                    <a:pt x="93394" y="54388"/>
                    <a:pt x="74542" y="49628"/>
                    <a:pt x="52872" y="44856"/>
                  </a:cubicBezTo>
                  <a:cubicBezTo>
                    <a:pt x="45282" y="43127"/>
                    <a:pt x="29035" y="39870"/>
                    <a:pt x="29035" y="30989"/>
                  </a:cubicBezTo>
                  <a:cubicBezTo>
                    <a:pt x="29035" y="25566"/>
                    <a:pt x="35098" y="19716"/>
                    <a:pt x="46809" y="19716"/>
                  </a:cubicBezTo>
                  <a:cubicBezTo>
                    <a:pt x="56342" y="19716"/>
                    <a:pt x="62630" y="23612"/>
                    <a:pt x="65010" y="31641"/>
                  </a:cubicBezTo>
                  <a:lnTo>
                    <a:pt x="89498" y="31641"/>
                  </a:lnTo>
                  <a:cubicBezTo>
                    <a:pt x="86028" y="11699"/>
                    <a:pt x="71073" y="0"/>
                    <a:pt x="46371" y="0"/>
                  </a:cubicBezTo>
                  <a:cubicBezTo>
                    <a:pt x="19065" y="0"/>
                    <a:pt x="3896" y="14091"/>
                    <a:pt x="3896" y="32292"/>
                  </a:cubicBezTo>
                  <a:cubicBezTo>
                    <a:pt x="3896" y="52659"/>
                    <a:pt x="22534" y="58083"/>
                    <a:pt x="43553" y="63068"/>
                  </a:cubicBezTo>
                  <a:cubicBezTo>
                    <a:pt x="58284" y="66537"/>
                    <a:pt x="67390" y="68266"/>
                    <a:pt x="67390" y="77586"/>
                  </a:cubicBezTo>
                  <a:cubicBezTo>
                    <a:pt x="67390" y="84951"/>
                    <a:pt x="61967" y="91239"/>
                    <a:pt x="49403" y="91239"/>
                  </a:cubicBezTo>
                  <a:cubicBezTo>
                    <a:pt x="36839" y="91239"/>
                    <a:pt x="28810" y="84525"/>
                    <a:pt x="26217" y="76070"/>
                  </a:cubicBezTo>
                  <a:lnTo>
                    <a:pt x="0" y="76070"/>
                  </a:lnTo>
                  <a:cubicBezTo>
                    <a:pt x="3470" y="97089"/>
                    <a:pt x="22108" y="110955"/>
                    <a:pt x="49841" y="110955"/>
                  </a:cubicBezTo>
                  <a:close/>
                </a:path>
              </a:pathLst>
            </a:custGeom>
            <a:solidFill>
              <a:srgbClr val="FFFFFF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sv-SE">
                <a:solidFill>
                  <a:schemeClr val="tx1"/>
                </a:solidFill>
              </a:endParaRPr>
            </a:p>
          </p:txBody>
        </p:sp>
      </p:grpSp>
      <p:sp>
        <p:nvSpPr>
          <p:cNvPr id="28" name="Platshållare för bild 27">
            <a:extLst>
              <a:ext uri="{FF2B5EF4-FFF2-40B4-BE49-F238E27FC236}">
                <a16:creationId xmlns:a16="http://schemas.microsoft.com/office/drawing/2014/main" id="{36E959E3-E17E-D3FE-3B61-4FFA4C914CDF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0" y="252"/>
            <a:ext cx="12192000" cy="6856413"/>
          </a:xfrm>
          <a:prstGeom prst="rect">
            <a:avLst/>
          </a:prstGeom>
          <a:solidFill>
            <a:schemeClr val="tx1">
              <a:lumMod val="75000"/>
            </a:schemeClr>
          </a:solidFill>
        </p:spPr>
        <p:txBody>
          <a:bodyPr wrap="square" tIns="0" bIns="72000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1500"/>
            </a:lvl1pPr>
          </a:lstStyle>
          <a:p>
            <a:r>
              <a:rPr lang="sv-SE" dirty="0"/>
              <a:t>Klicka för att infoga bild </a:t>
            </a:r>
          </a:p>
          <a:p>
            <a:r>
              <a:rPr lang="sv-SE" dirty="0"/>
              <a:t>(använd en mörk bild)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50C7222-ABF4-1381-D066-4371D710A0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C434E-04B5-485F-B736-8ECC70D33943}" type="datetimeFigureOut">
              <a:rPr lang="sv-SE" smtClean="0"/>
              <a:t>2025-08-13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8796943-74ED-6B09-3B44-8B39A734C9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4B9FE937-1A6C-75C3-0CF0-C172BAA323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051C6-0004-48B5-986F-B998B1E3B914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8" name="Rubrik 1">
            <a:extLst>
              <a:ext uri="{FF2B5EF4-FFF2-40B4-BE49-F238E27FC236}">
                <a16:creationId xmlns:a16="http://schemas.microsoft.com/office/drawing/2014/main" id="{AD26036D-D6AC-0503-B5CC-653661D3488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3943" y="981075"/>
            <a:ext cx="4062195" cy="1116012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Skriv rubrik här</a:t>
            </a:r>
          </a:p>
        </p:txBody>
      </p:sp>
      <p:sp>
        <p:nvSpPr>
          <p:cNvPr id="9" name="Platshållare för text 7">
            <a:extLst>
              <a:ext uri="{FF2B5EF4-FFF2-40B4-BE49-F238E27FC236}">
                <a16:creationId xmlns:a16="http://schemas.microsoft.com/office/drawing/2014/main" id="{44C51B47-1715-C34F-B141-457F9902E63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93943" y="2492374"/>
            <a:ext cx="4062196" cy="284480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20374078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3" pos="2933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itat (beig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75F40C4-C2E0-720A-138B-C172ECE2904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7374" y="549275"/>
            <a:ext cx="8164800" cy="4524704"/>
          </a:xfrm>
        </p:spPr>
        <p:txBody>
          <a:bodyPr anchor="ctr">
            <a:normAutofit/>
          </a:bodyPr>
          <a:lstStyle>
            <a:lvl1pPr>
              <a:lnSpc>
                <a:spcPct val="100000"/>
              </a:lnSpc>
              <a:defRPr sz="460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”Skriv ett citat här”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50C7222-ABF4-1381-D066-4371D710A0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C434E-04B5-485F-B736-8ECC70D33943}" type="datetimeFigureOut">
              <a:rPr lang="sv-SE" smtClean="0"/>
              <a:t>2025-08-13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8796943-74ED-6B09-3B44-8B39A734C9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4B9FE937-1A6C-75C3-0CF0-C172BAA323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051C6-0004-48B5-986F-B998B1E3B914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7" name="Platshållare för text 7">
            <a:extLst>
              <a:ext uri="{FF2B5EF4-FFF2-40B4-BE49-F238E27FC236}">
                <a16:creationId xmlns:a16="http://schemas.microsoft.com/office/drawing/2014/main" id="{EEA169B6-8129-C1B4-5DDB-62C27FFC5E7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132231" y="5344140"/>
            <a:ext cx="5619943" cy="329747"/>
          </a:xfrm>
        </p:spPr>
        <p:txBody>
          <a:bodyPr anchor="b">
            <a:normAutofit/>
          </a:bodyPr>
          <a:lstStyle>
            <a:lvl1pPr marL="0" indent="0" algn="r">
              <a:buNone/>
              <a:defRPr sz="1600"/>
            </a:lvl1pPr>
          </a:lstStyle>
          <a:p>
            <a:pPr lvl="0"/>
            <a:r>
              <a:rPr lang="sv-SE" dirty="0"/>
              <a:t>Skriv källa eller namn</a:t>
            </a:r>
          </a:p>
        </p:txBody>
      </p:sp>
    </p:spTree>
    <p:extLst>
      <p:ext uri="{BB962C8B-B14F-4D97-AF65-F5344CB8AC3E}">
        <p14:creationId xmlns:p14="http://schemas.microsoft.com/office/powerpoint/2010/main" val="36637938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7673" userDrawn="1">
          <p15:clr>
            <a:srgbClr val="FBAE40"/>
          </p15:clr>
        </p15:guide>
        <p15:guide id="3" orient="horz" pos="346">
          <p15:clr>
            <a:srgbClr val="FBAE40"/>
          </p15:clr>
        </p15:guide>
        <p15:guide id="4" orient="horz" pos="3770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itat (mellanlila)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75F40C4-C2E0-720A-138B-C172ECE2904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7374" y="549275"/>
            <a:ext cx="8164800" cy="4524704"/>
          </a:xfrm>
        </p:spPr>
        <p:txBody>
          <a:bodyPr anchor="ctr">
            <a:normAutofit/>
          </a:bodyPr>
          <a:lstStyle>
            <a:lvl1pPr>
              <a:lnSpc>
                <a:spcPct val="100000"/>
              </a:lnSpc>
              <a:defRPr sz="460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”Skriv ett citat här”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50C7222-ABF4-1381-D066-4371D710A0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C434E-04B5-485F-B736-8ECC70D33943}" type="datetimeFigureOut">
              <a:rPr lang="sv-SE" smtClean="0"/>
              <a:t>2025-08-13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8796943-74ED-6B09-3B44-8B39A734C9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4B9FE937-1A6C-75C3-0CF0-C172BAA323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051C6-0004-48B5-986F-B998B1E3B914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7" name="Platshållare för text 7">
            <a:extLst>
              <a:ext uri="{FF2B5EF4-FFF2-40B4-BE49-F238E27FC236}">
                <a16:creationId xmlns:a16="http://schemas.microsoft.com/office/drawing/2014/main" id="{EEA169B6-8129-C1B4-5DDB-62C27FFC5E7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132231" y="5344140"/>
            <a:ext cx="5619943" cy="329747"/>
          </a:xfrm>
        </p:spPr>
        <p:txBody>
          <a:bodyPr anchor="b">
            <a:normAutofit/>
          </a:bodyPr>
          <a:lstStyle>
            <a:lvl1pPr marL="0" indent="0" algn="r">
              <a:buNone/>
              <a:defRPr sz="1600"/>
            </a:lvl1pPr>
          </a:lstStyle>
          <a:p>
            <a:pPr lvl="0"/>
            <a:r>
              <a:rPr lang="sv-SE" dirty="0"/>
              <a:t>Skriv källa eller namn</a:t>
            </a:r>
          </a:p>
        </p:txBody>
      </p:sp>
    </p:spTree>
    <p:extLst>
      <p:ext uri="{BB962C8B-B14F-4D97-AF65-F5344CB8AC3E}">
        <p14:creationId xmlns:p14="http://schemas.microsoft.com/office/powerpoint/2010/main" val="126889007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7673">
          <p15:clr>
            <a:srgbClr val="FBAE40"/>
          </p15:clr>
        </p15:guide>
        <p15:guide id="3" orient="horz" pos="346">
          <p15:clr>
            <a:srgbClr val="FBAE40"/>
          </p15:clr>
        </p15:guide>
        <p15:guide id="4" orient="horz" pos="3770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elsida 1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8064B20-E82F-974B-C9BF-2C324C75A59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87375" y="981074"/>
            <a:ext cx="4752975" cy="2541415"/>
          </a:xfrm>
        </p:spPr>
        <p:txBody>
          <a:bodyPr anchor="b">
            <a:normAutofit/>
          </a:bodyPr>
          <a:lstStyle>
            <a:lvl1pPr algn="l">
              <a:lnSpc>
                <a:spcPct val="100000"/>
              </a:lnSpc>
              <a:defRPr sz="380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Skriv rubrik här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78B8DF13-6474-1A9C-9896-474F18AF65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C434E-04B5-485F-B736-8ECC70D33943}" type="datetimeFigureOut">
              <a:rPr lang="sv-SE" smtClean="0"/>
              <a:pPr/>
              <a:t>2025-08-13</a:t>
            </a:fld>
            <a:endParaRPr lang="sv-SE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B2A8C4E6-F29F-CE5C-DF52-1B89669774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BAA8F6E-A160-6070-CDDC-99082FADDF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051C6-0004-48B5-986F-B998B1E3B914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6" name="Bildobjekt 5" descr="En bild som visar Teckensnitt, symbol, text, logotyp&#10;&#10;Automatiskt genererad beskrivning">
            <a:extLst>
              <a:ext uri="{FF2B5EF4-FFF2-40B4-BE49-F238E27FC236}">
                <a16:creationId xmlns:a16="http://schemas.microsoft.com/office/drawing/2014/main" id="{98DCC42C-EC66-9122-FE11-5519DDF793E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000" y="6055200"/>
            <a:ext cx="1260000" cy="362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34878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elsida 2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8064B20-E82F-974B-C9BF-2C324C75A59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87375" y="981074"/>
            <a:ext cx="4752975" cy="2541415"/>
          </a:xfrm>
        </p:spPr>
        <p:txBody>
          <a:bodyPr anchor="b">
            <a:normAutofit/>
          </a:bodyPr>
          <a:lstStyle>
            <a:lvl1pPr algn="l">
              <a:lnSpc>
                <a:spcPct val="100000"/>
              </a:lnSpc>
              <a:defRPr sz="380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Skriv rubrik här</a:t>
            </a:r>
          </a:p>
        </p:txBody>
      </p:sp>
      <p:sp>
        <p:nvSpPr>
          <p:cNvPr id="20" name="Platshållare för datum 19">
            <a:extLst>
              <a:ext uri="{FF2B5EF4-FFF2-40B4-BE49-F238E27FC236}">
                <a16:creationId xmlns:a16="http://schemas.microsoft.com/office/drawing/2014/main" id="{9D9D284B-0D40-EF5F-428E-886CC9CAC2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C434E-04B5-485F-B736-8ECC70D33943}" type="datetimeFigureOut">
              <a:rPr lang="sv-SE" smtClean="0"/>
              <a:pPr/>
              <a:t>2025-08-13</a:t>
            </a:fld>
            <a:endParaRPr lang="sv-SE" dirty="0"/>
          </a:p>
        </p:txBody>
      </p:sp>
      <p:sp>
        <p:nvSpPr>
          <p:cNvPr id="21" name="Platshållare för sidfot 20">
            <a:extLst>
              <a:ext uri="{FF2B5EF4-FFF2-40B4-BE49-F238E27FC236}">
                <a16:creationId xmlns:a16="http://schemas.microsoft.com/office/drawing/2014/main" id="{89A68A72-FE21-AD1A-7924-0ADC769528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22" name="Platshållare för bildnummer 21">
            <a:extLst>
              <a:ext uri="{FF2B5EF4-FFF2-40B4-BE49-F238E27FC236}">
                <a16:creationId xmlns:a16="http://schemas.microsoft.com/office/drawing/2014/main" id="{F5F01269-C5F0-7E63-B95C-63EEE1C77A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051C6-0004-48B5-986F-B998B1E3B914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23" name="Bildobjekt 22" descr="En bild som visar Teckensnitt, symbol, text, logotyp&#10;&#10;Automatiskt genererad beskrivning">
            <a:extLst>
              <a:ext uri="{FF2B5EF4-FFF2-40B4-BE49-F238E27FC236}">
                <a16:creationId xmlns:a16="http://schemas.microsoft.com/office/drawing/2014/main" id="{9245948A-516A-C2FD-DF42-6C44ACD777A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000" y="6055200"/>
            <a:ext cx="1260000" cy="362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778690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elsida 3">
    <p:bg>
      <p:bgPr>
        <a:solidFill>
          <a:srgbClr val="412B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8064B20-E82F-974B-C9BF-2C324C75A59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87375" y="981074"/>
            <a:ext cx="4752975" cy="2541415"/>
          </a:xfrm>
        </p:spPr>
        <p:txBody>
          <a:bodyPr anchor="b">
            <a:normAutofit/>
          </a:bodyPr>
          <a:lstStyle>
            <a:lvl1pPr algn="l">
              <a:lnSpc>
                <a:spcPct val="100000"/>
              </a:lnSpc>
              <a:defRPr sz="380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Skriv rubrik här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F5E1ED58-0966-B941-8A11-1B336A1FF0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C434E-04B5-485F-B736-8ECC70D33943}" type="datetimeFigureOut">
              <a:rPr lang="sv-SE" smtClean="0"/>
              <a:pPr/>
              <a:t>2025-08-13</a:t>
            </a:fld>
            <a:endParaRPr lang="sv-SE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CEB1B4B7-49FC-2CAC-902C-5CE36B3EBA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22" name="Platshållare för bildnummer 21">
            <a:extLst>
              <a:ext uri="{FF2B5EF4-FFF2-40B4-BE49-F238E27FC236}">
                <a16:creationId xmlns:a16="http://schemas.microsoft.com/office/drawing/2014/main" id="{A52F6D3A-2E1F-A6F5-C34F-D6E2CDFB61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051C6-0004-48B5-986F-B998B1E3B914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23" name="Bildobjekt 22" descr="En bild som visar Teckensnitt, symbol, text, logotyp&#10;&#10;Automatiskt genererad beskrivning">
            <a:extLst>
              <a:ext uri="{FF2B5EF4-FFF2-40B4-BE49-F238E27FC236}">
                <a16:creationId xmlns:a16="http://schemas.microsoft.com/office/drawing/2014/main" id="{E9E7005A-41D5-CE94-36CB-A440815BE12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000" y="6055200"/>
            <a:ext cx="1260000" cy="362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671608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utsida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Bild 5">
            <a:extLst>
              <a:ext uri="{FF2B5EF4-FFF2-40B4-BE49-F238E27FC236}">
                <a16:creationId xmlns:a16="http://schemas.microsoft.com/office/drawing/2014/main" id="{7FBFEFAF-949C-B45A-825C-9669EC01D0A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334000" y="0"/>
            <a:ext cx="6858000" cy="6858000"/>
          </a:xfrm>
          <a:prstGeom prst="rect">
            <a:avLst/>
          </a:prstGeom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68064B20-E82F-974B-C9BF-2C324C75A59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87375" y="981074"/>
            <a:ext cx="4329091" cy="2541415"/>
          </a:xfrm>
        </p:spPr>
        <p:txBody>
          <a:bodyPr anchor="b">
            <a:normAutofit/>
          </a:bodyPr>
          <a:lstStyle>
            <a:lvl1pPr algn="l">
              <a:lnSpc>
                <a:spcPct val="100000"/>
              </a:lnSpc>
              <a:defRPr sz="380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Skriv rubrik här</a:t>
            </a:r>
          </a:p>
        </p:txBody>
      </p:sp>
      <p:sp>
        <p:nvSpPr>
          <p:cNvPr id="12" name="Underrubrik 2">
            <a:extLst>
              <a:ext uri="{FF2B5EF4-FFF2-40B4-BE49-F238E27FC236}">
                <a16:creationId xmlns:a16="http://schemas.microsoft.com/office/drawing/2014/main" id="{EA73E027-588D-B419-9C48-F6093DECBBA1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87375" y="4010981"/>
            <a:ext cx="4329091" cy="1326194"/>
          </a:xfrm>
        </p:spPr>
        <p:txBody>
          <a:bodyPr>
            <a:normAutofit/>
          </a:bodyPr>
          <a:lstStyle>
            <a:lvl1pPr marL="0" indent="0" algn="l">
              <a:lnSpc>
                <a:spcPct val="100000"/>
              </a:lnSpc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Skriv underrubrik här</a:t>
            </a:r>
          </a:p>
        </p:txBody>
      </p:sp>
      <p:pic>
        <p:nvPicPr>
          <p:cNvPr id="3" name="Bildobjekt 2" descr="En bild som visar Teckensnitt, symbol, text, logotyp&#10;&#10;Automatiskt genererad beskrivning">
            <a:extLst>
              <a:ext uri="{FF2B5EF4-FFF2-40B4-BE49-F238E27FC236}">
                <a16:creationId xmlns:a16="http://schemas.microsoft.com/office/drawing/2014/main" id="{EDC41286-1BED-1076-5011-70F2B62B7257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000" y="6055200"/>
            <a:ext cx="1260000" cy="362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159844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sid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ktangel 18">
            <a:extLst>
              <a:ext uri="{FF2B5EF4-FFF2-40B4-BE49-F238E27FC236}">
                <a16:creationId xmlns:a16="http://schemas.microsoft.com/office/drawing/2014/main" id="{3D854A54-B67C-3FA2-0328-946597C257AB}"/>
              </a:ext>
            </a:extLst>
          </p:cNvPr>
          <p:cNvSpPr/>
          <p:nvPr userDrawn="1"/>
        </p:nvSpPr>
        <p:spPr>
          <a:xfrm>
            <a:off x="5340350" y="-428"/>
            <a:ext cx="6851650" cy="685641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68064B20-E82F-974B-C9BF-2C324C75A59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87375" y="981074"/>
            <a:ext cx="4329091" cy="2541415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380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Skriv rubrik här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2668DF7D-291D-BA79-BB3D-D03A8F64E4B1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87375" y="4010981"/>
            <a:ext cx="4329091" cy="1326194"/>
          </a:xfrm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Skriv underrubrik här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9E6B880-29B7-9B77-6B03-360F608F82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C434E-04B5-485F-B736-8ECC70D33943}" type="datetimeFigureOut">
              <a:rPr lang="sv-SE" smtClean="0"/>
              <a:t>2025-08-13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266E89B-94C9-E9D2-67ED-FDCE55B409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897FBF43-5ED7-2CCA-4E92-48B27D920E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051C6-0004-48B5-986F-B998B1E3B914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23" name="Platshållare för bild 22">
            <a:extLst>
              <a:ext uri="{FF2B5EF4-FFF2-40B4-BE49-F238E27FC236}">
                <a16:creationId xmlns:a16="http://schemas.microsoft.com/office/drawing/2014/main" id="{9279BA97-FD6F-D7F1-73EE-8A4FA9581C75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5340350" y="-428"/>
            <a:ext cx="6851650" cy="6856413"/>
          </a:xfrm>
          <a:custGeom>
            <a:avLst/>
            <a:gdLst>
              <a:gd name="connsiteX0" fmla="*/ 6370253 w 6818133"/>
              <a:gd name="connsiteY0" fmla="*/ 0 h 6856413"/>
              <a:gd name="connsiteX1" fmla="*/ 6818133 w 6818133"/>
              <a:gd name="connsiteY1" fmla="*/ 0 h 6856413"/>
              <a:gd name="connsiteX2" fmla="*/ 6818131 w 6818133"/>
              <a:gd name="connsiteY2" fmla="*/ 6856413 h 6856413"/>
              <a:gd name="connsiteX3" fmla="*/ 0 w 6818133"/>
              <a:gd name="connsiteY3" fmla="*/ 6856413 h 6856413"/>
              <a:gd name="connsiteX4" fmla="*/ 7872 w 6818133"/>
              <a:gd name="connsiteY4" fmla="*/ 6523827 h 6856413"/>
              <a:gd name="connsiteX5" fmla="*/ 1975271 w 6818133"/>
              <a:gd name="connsiteY5" fmla="*/ 2018616 h 6856413"/>
              <a:gd name="connsiteX6" fmla="*/ 6140324 w 6818133"/>
              <a:gd name="connsiteY6" fmla="*/ 17348 h 68564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818133" h="6856413">
                <a:moveTo>
                  <a:pt x="6370253" y="0"/>
                </a:moveTo>
                <a:lnTo>
                  <a:pt x="6818133" y="0"/>
                </a:lnTo>
                <a:lnTo>
                  <a:pt x="6818131" y="6856413"/>
                </a:lnTo>
                <a:lnTo>
                  <a:pt x="0" y="6856413"/>
                </a:lnTo>
                <a:lnTo>
                  <a:pt x="7872" y="6523827"/>
                </a:lnTo>
                <a:cubicBezTo>
                  <a:pt x="89336" y="4832794"/>
                  <a:pt x="787658" y="3226779"/>
                  <a:pt x="1975271" y="2018616"/>
                </a:cubicBezTo>
                <a:cubicBezTo>
                  <a:pt x="3095615" y="878888"/>
                  <a:pt x="4570551" y="175409"/>
                  <a:pt x="6140324" y="17348"/>
                </a:cubicBezTo>
                <a:close/>
              </a:path>
            </a:pathLst>
          </a:custGeom>
          <a:solidFill>
            <a:schemeClr val="accent3"/>
          </a:solidFill>
        </p:spPr>
        <p:txBody>
          <a:bodyPr wrap="square" tIns="720000" bIns="0" anchor="ctr">
            <a:noAutofit/>
          </a:bodyPr>
          <a:lstStyle>
            <a:lvl1pPr marL="0" indent="0" algn="ctr">
              <a:buNone/>
              <a:defRPr sz="1500"/>
            </a:lvl1pPr>
          </a:lstStyle>
          <a:p>
            <a:r>
              <a:rPr lang="sv-SE" dirty="0"/>
              <a:t>Klicka för att infoga bild</a:t>
            </a:r>
          </a:p>
        </p:txBody>
      </p:sp>
    </p:spTree>
    <p:extLst>
      <p:ext uri="{BB962C8B-B14F-4D97-AF65-F5344CB8AC3E}">
        <p14:creationId xmlns:p14="http://schemas.microsoft.com/office/powerpoint/2010/main" val="32414381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sida 4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ktangel 18">
            <a:extLst>
              <a:ext uri="{FF2B5EF4-FFF2-40B4-BE49-F238E27FC236}">
                <a16:creationId xmlns:a16="http://schemas.microsoft.com/office/drawing/2014/main" id="{3D854A54-B67C-3FA2-0328-946597C257AB}"/>
              </a:ext>
            </a:extLst>
          </p:cNvPr>
          <p:cNvSpPr/>
          <p:nvPr userDrawn="1"/>
        </p:nvSpPr>
        <p:spPr>
          <a:xfrm>
            <a:off x="5340350" y="-428"/>
            <a:ext cx="6851650" cy="685641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68064B20-E82F-974B-C9BF-2C324C75A59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87375" y="981074"/>
            <a:ext cx="4329091" cy="2541415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380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Skriv rubrik här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2668DF7D-291D-BA79-BB3D-D03A8F64E4B1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87375" y="4010981"/>
            <a:ext cx="4329091" cy="1326194"/>
          </a:xfrm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Skriv underrubrik här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9E6B880-29B7-9B77-6B03-360F608F82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C434E-04B5-485F-B736-8ECC70D33943}" type="datetimeFigureOut">
              <a:rPr lang="sv-SE" smtClean="0"/>
              <a:t>2025-08-13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266E89B-94C9-E9D2-67ED-FDCE55B409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897FBF43-5ED7-2CCA-4E92-48B27D920E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051C6-0004-48B5-986F-B998B1E3B914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7" name="Platshållare för bild 6">
            <a:extLst>
              <a:ext uri="{FF2B5EF4-FFF2-40B4-BE49-F238E27FC236}">
                <a16:creationId xmlns:a16="http://schemas.microsoft.com/office/drawing/2014/main" id="{3DB53AB9-B99E-4DEC-AAF9-DC616090A225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5340351" y="1"/>
            <a:ext cx="6851649" cy="6858000"/>
          </a:xfrm>
          <a:custGeom>
            <a:avLst/>
            <a:gdLst>
              <a:gd name="connsiteX0" fmla="*/ 6370253 w 6818133"/>
              <a:gd name="connsiteY0" fmla="*/ 0 h 6856413"/>
              <a:gd name="connsiteX1" fmla="*/ 6818133 w 6818133"/>
              <a:gd name="connsiteY1" fmla="*/ 0 h 6856413"/>
              <a:gd name="connsiteX2" fmla="*/ 6818131 w 6818133"/>
              <a:gd name="connsiteY2" fmla="*/ 6856413 h 6856413"/>
              <a:gd name="connsiteX3" fmla="*/ 0 w 6818133"/>
              <a:gd name="connsiteY3" fmla="*/ 6856413 h 6856413"/>
              <a:gd name="connsiteX4" fmla="*/ 7872 w 6818133"/>
              <a:gd name="connsiteY4" fmla="*/ 6523827 h 6856413"/>
              <a:gd name="connsiteX5" fmla="*/ 1975271 w 6818133"/>
              <a:gd name="connsiteY5" fmla="*/ 2018616 h 6856413"/>
              <a:gd name="connsiteX6" fmla="*/ 6140324 w 6818133"/>
              <a:gd name="connsiteY6" fmla="*/ 17348 h 68564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818133" h="6856413">
                <a:moveTo>
                  <a:pt x="6370253" y="0"/>
                </a:moveTo>
                <a:lnTo>
                  <a:pt x="6818133" y="0"/>
                </a:lnTo>
                <a:lnTo>
                  <a:pt x="6818131" y="6856413"/>
                </a:lnTo>
                <a:lnTo>
                  <a:pt x="0" y="6856413"/>
                </a:lnTo>
                <a:lnTo>
                  <a:pt x="7872" y="6523827"/>
                </a:lnTo>
                <a:cubicBezTo>
                  <a:pt x="89336" y="4832794"/>
                  <a:pt x="787658" y="3226779"/>
                  <a:pt x="1975271" y="2018616"/>
                </a:cubicBezTo>
                <a:cubicBezTo>
                  <a:pt x="3095615" y="878888"/>
                  <a:pt x="4570551" y="175409"/>
                  <a:pt x="6140324" y="17348"/>
                </a:cubicBezTo>
                <a:close/>
              </a:path>
            </a:pathLst>
          </a:custGeom>
          <a:solidFill>
            <a:schemeClr val="tx2"/>
          </a:solidFill>
        </p:spPr>
        <p:txBody>
          <a:bodyPr wrap="square" tIns="720000" bIns="0" anchor="ctr">
            <a:noAutofit/>
          </a:bodyPr>
          <a:lstStyle>
            <a:lvl1pPr marL="0" indent="0" algn="ctr">
              <a:buNone/>
              <a:defRPr sz="15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Klicka för att infoga bild</a:t>
            </a:r>
          </a:p>
        </p:txBody>
      </p:sp>
      <p:pic>
        <p:nvPicPr>
          <p:cNvPr id="8" name="Bildobjekt 7" descr="En bild som visar Teckensnitt, symbol, text, logotyp&#10;&#10;Automatiskt genererad beskrivning">
            <a:extLst>
              <a:ext uri="{FF2B5EF4-FFF2-40B4-BE49-F238E27FC236}">
                <a16:creationId xmlns:a16="http://schemas.microsoft.com/office/drawing/2014/main" id="{40A08300-E1FA-7670-1602-DBF8B57BF2A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000" y="6055200"/>
            <a:ext cx="1260000" cy="362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202607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sida 5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ktangel 18">
            <a:extLst>
              <a:ext uri="{FF2B5EF4-FFF2-40B4-BE49-F238E27FC236}">
                <a16:creationId xmlns:a16="http://schemas.microsoft.com/office/drawing/2014/main" id="{3D854A54-B67C-3FA2-0328-946597C257AB}"/>
              </a:ext>
            </a:extLst>
          </p:cNvPr>
          <p:cNvSpPr/>
          <p:nvPr userDrawn="1"/>
        </p:nvSpPr>
        <p:spPr>
          <a:xfrm>
            <a:off x="5340350" y="-428"/>
            <a:ext cx="6851650" cy="6856413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68064B20-E82F-974B-C9BF-2C324C75A59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87375" y="981074"/>
            <a:ext cx="4329091" cy="2541415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380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Skriv rubrik här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2668DF7D-291D-BA79-BB3D-D03A8F64E4B1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87375" y="4010981"/>
            <a:ext cx="4329091" cy="1326194"/>
          </a:xfrm>
        </p:spPr>
        <p:txBody>
          <a:bodyPr>
            <a:noAutofit/>
          </a:bodyPr>
          <a:lstStyle>
            <a:lvl1pPr marL="0" indent="0" algn="l">
              <a:lnSpc>
                <a:spcPct val="100000"/>
              </a:lnSpc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Skriv underrubrik här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9E6B880-29B7-9B77-6B03-360F608F82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C434E-04B5-485F-B736-8ECC70D33943}" type="datetimeFigureOut">
              <a:rPr lang="sv-SE" smtClean="0"/>
              <a:t>2025-08-13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266E89B-94C9-E9D2-67ED-FDCE55B409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897FBF43-5ED7-2CCA-4E92-48B27D920E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051C6-0004-48B5-986F-B998B1E3B914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7" name="Platshållare för bild 6">
            <a:extLst>
              <a:ext uri="{FF2B5EF4-FFF2-40B4-BE49-F238E27FC236}">
                <a16:creationId xmlns:a16="http://schemas.microsoft.com/office/drawing/2014/main" id="{3DB53AB9-B99E-4DEC-AAF9-DC616090A225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5340351" y="0"/>
            <a:ext cx="6851649" cy="6855985"/>
          </a:xfrm>
          <a:custGeom>
            <a:avLst/>
            <a:gdLst>
              <a:gd name="connsiteX0" fmla="*/ 6370253 w 6818133"/>
              <a:gd name="connsiteY0" fmla="*/ 0 h 6856413"/>
              <a:gd name="connsiteX1" fmla="*/ 6818133 w 6818133"/>
              <a:gd name="connsiteY1" fmla="*/ 0 h 6856413"/>
              <a:gd name="connsiteX2" fmla="*/ 6818131 w 6818133"/>
              <a:gd name="connsiteY2" fmla="*/ 6856413 h 6856413"/>
              <a:gd name="connsiteX3" fmla="*/ 0 w 6818133"/>
              <a:gd name="connsiteY3" fmla="*/ 6856413 h 6856413"/>
              <a:gd name="connsiteX4" fmla="*/ 7872 w 6818133"/>
              <a:gd name="connsiteY4" fmla="*/ 6523827 h 6856413"/>
              <a:gd name="connsiteX5" fmla="*/ 1975271 w 6818133"/>
              <a:gd name="connsiteY5" fmla="*/ 2018616 h 6856413"/>
              <a:gd name="connsiteX6" fmla="*/ 6140324 w 6818133"/>
              <a:gd name="connsiteY6" fmla="*/ 17348 h 68564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818133" h="6856413">
                <a:moveTo>
                  <a:pt x="6370253" y="0"/>
                </a:moveTo>
                <a:lnTo>
                  <a:pt x="6818133" y="0"/>
                </a:lnTo>
                <a:lnTo>
                  <a:pt x="6818131" y="6856413"/>
                </a:lnTo>
                <a:lnTo>
                  <a:pt x="0" y="6856413"/>
                </a:lnTo>
                <a:lnTo>
                  <a:pt x="7872" y="6523827"/>
                </a:lnTo>
                <a:cubicBezTo>
                  <a:pt x="89336" y="4832794"/>
                  <a:pt x="787658" y="3226779"/>
                  <a:pt x="1975271" y="2018616"/>
                </a:cubicBezTo>
                <a:cubicBezTo>
                  <a:pt x="3095615" y="878888"/>
                  <a:pt x="4570551" y="175409"/>
                  <a:pt x="6140324" y="17348"/>
                </a:cubicBezTo>
                <a:close/>
              </a:path>
            </a:pathLst>
          </a:custGeom>
          <a:solidFill>
            <a:schemeClr val="tx2"/>
          </a:solidFill>
        </p:spPr>
        <p:txBody>
          <a:bodyPr wrap="square" tIns="720000" bIns="0" anchor="ctr">
            <a:noAutofit/>
          </a:bodyPr>
          <a:lstStyle>
            <a:lvl1pPr marL="0" indent="0" algn="ctr">
              <a:buNone/>
              <a:defRPr sz="150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Klicka för att infoga bild</a:t>
            </a:r>
          </a:p>
        </p:txBody>
      </p:sp>
      <p:pic>
        <p:nvPicPr>
          <p:cNvPr id="9" name="Bildobjekt 8" descr="En bild som visar Teckensnitt, symbol, text, logotyp&#10;&#10;Automatiskt genererad beskrivning">
            <a:extLst>
              <a:ext uri="{FF2B5EF4-FFF2-40B4-BE49-F238E27FC236}">
                <a16:creationId xmlns:a16="http://schemas.microsoft.com/office/drawing/2014/main" id="{246157CD-0477-2332-E59E-63532020050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000" y="6055200"/>
            <a:ext cx="1260000" cy="362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99020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75F40C4-C2E0-720A-138B-C172ECE2904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dirty="0"/>
              <a:t>Skriv rubrik här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50C7222-ABF4-1381-D066-4371D710A0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C434E-04B5-485F-B736-8ECC70D33943}" type="datetimeFigureOut">
              <a:rPr lang="sv-SE" smtClean="0"/>
              <a:t>2025-08-13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8796943-74ED-6B09-3B44-8B39A734C9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4B9FE937-1A6C-75C3-0CF0-C172BAA323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051C6-0004-48B5-986F-B998B1E3B914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10" name="Platshållare för text 9">
            <a:extLst>
              <a:ext uri="{FF2B5EF4-FFF2-40B4-BE49-F238E27FC236}">
                <a16:creationId xmlns:a16="http://schemas.microsoft.com/office/drawing/2014/main" id="{547A9050-4A48-61DE-B750-BCD84808743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2974339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5518" userDrawn="1">
          <p15:clr>
            <a:srgbClr val="FBAE40"/>
          </p15:clr>
        </p15:guide>
        <p15:guide id="3" orient="horz" pos="1321" userDrawn="1">
          <p15:clr>
            <a:srgbClr val="FBAE40"/>
          </p15:clr>
        </p15:guide>
        <p15:guide id="4" orient="horz" pos="1570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två textruto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75F40C4-C2E0-720A-138B-C172ECE2904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3942" y="981075"/>
            <a:ext cx="11010683" cy="1116012"/>
          </a:xfrm>
        </p:spPr>
        <p:txBody>
          <a:bodyPr/>
          <a:lstStyle/>
          <a:p>
            <a:r>
              <a:rPr lang="sv-SE" dirty="0"/>
              <a:t>Skriv rubrik här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50C7222-ABF4-1381-D066-4371D710A0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C434E-04B5-485F-B736-8ECC70D33943}" type="datetimeFigureOut">
              <a:rPr lang="sv-SE" smtClean="0"/>
              <a:t>2025-08-13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8796943-74ED-6B09-3B44-8B39A734C9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4B9FE937-1A6C-75C3-0CF0-C172BAA323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051C6-0004-48B5-986F-B998B1E3B914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23" name="Platshållare för text 7">
            <a:extLst>
              <a:ext uri="{FF2B5EF4-FFF2-40B4-BE49-F238E27FC236}">
                <a16:creationId xmlns:a16="http://schemas.microsoft.com/office/drawing/2014/main" id="{67116845-9FDC-EA79-7BB5-7840BCF8F83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93942" y="2492374"/>
            <a:ext cx="5322671" cy="284480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3" name="Platshållare för text 7">
            <a:extLst>
              <a:ext uri="{FF2B5EF4-FFF2-40B4-BE49-F238E27FC236}">
                <a16:creationId xmlns:a16="http://schemas.microsoft.com/office/drawing/2014/main" id="{BA48933E-DBD6-0BAB-B830-827798D3F6D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281953" y="2492374"/>
            <a:ext cx="5322671" cy="284480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sv-SE" dirty="0"/>
              <a:t>Skriv text här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387849167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40" userDrawn="1">
          <p15:clr>
            <a:srgbClr val="FBAE40"/>
          </p15:clr>
        </p15:guide>
        <p15:guide id="2" pos="3727" userDrawn="1">
          <p15:clr>
            <a:srgbClr val="FBAE40"/>
          </p15:clr>
        </p15:guide>
        <p15:guide id="3" pos="3953" userDrawn="1">
          <p15:clr>
            <a:srgbClr val="FBAE40"/>
          </p15:clr>
        </p15:guide>
        <p15:guide id="4" orient="horz" pos="1570" userDrawn="1">
          <p15:clr>
            <a:srgbClr val="FBAE40"/>
          </p15:clr>
        </p15:guide>
        <p15:guide id="5" orient="horz" pos="1321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5FB2F15-CEA0-7375-9E70-8BB0CA92AD7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sv-SE" dirty="0"/>
              <a:t>Skriv rubrik här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72781DAA-2926-6D8C-42DE-C5EA18EC87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C434E-04B5-485F-B736-8ECC70D33943}" type="datetimeFigureOut">
              <a:rPr lang="sv-SE" smtClean="0"/>
              <a:t>2025-08-13</a:t>
            </a:fld>
            <a:endParaRPr lang="sv-SE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B7C3CA9B-171D-903D-FCC6-CD364EE3CF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8162FED2-C99C-A2C8-14B3-044893168E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051C6-0004-48B5-986F-B998B1E3B914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8032448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1321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7C57F684-3B76-5752-5B78-1A4DAC11A3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C434E-04B5-485F-B736-8ECC70D33943}" type="datetimeFigureOut">
              <a:rPr lang="sv-SE" smtClean="0"/>
              <a:t>2025-08-13</a:t>
            </a:fld>
            <a:endParaRPr lang="sv-SE" dirty="0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9EC17C31-8AB7-B9B3-73CC-9B6577649A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DBF28F02-2AF1-6F81-12AC-F1CDAC4B49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7051C6-0004-48B5-986F-B998B1E3B914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574842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tags" Target="../tags/tag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tags" Target="../tags/tag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BAED3351-FF45-FFF5-82AD-0E8586BDD4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3942" y="981075"/>
            <a:ext cx="8165883" cy="1116012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2F470C15-06EB-A5DD-6F02-B9C32AB406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93942" y="2492374"/>
            <a:ext cx="8165884" cy="2844801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B72CD176-5C78-97E9-121C-1599B1A4FCA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377814" y="6229177"/>
            <a:ext cx="736274" cy="19676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3F3C434E-04B5-485F-B736-8ECC70D33943}" type="datetimeFigureOut">
              <a:rPr lang="sv-SE" smtClean="0"/>
              <a:pPr/>
              <a:t>2025-08-13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B6328C20-DE40-57E2-96D4-15D392A296B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984681" y="6229177"/>
            <a:ext cx="4321480" cy="19676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4CD3C65D-595A-5B52-6661-85185AC0CD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85741" y="6229177"/>
            <a:ext cx="418883" cy="19676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BE7051C6-0004-48B5-986F-B998B1E3B914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21" name="Bild 20">
            <a:extLst>
              <a:ext uri="{FF2B5EF4-FFF2-40B4-BE49-F238E27FC236}">
                <a16:creationId xmlns:a16="http://schemas.microsoft.com/office/drawing/2014/main" id="{2E5B74DF-95A1-0431-B489-16CF5D12B4DF}"/>
              </a:ext>
            </a:extLst>
          </p:cNvPr>
          <p:cNvPicPr>
            <a:picLocks noChangeAspect="1"/>
          </p:cNvPicPr>
          <p:nvPr userDrawn="1"/>
        </p:nvPicPr>
        <p:blipFill>
          <a:blip r:embed="rId3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93941" y="6053632"/>
            <a:ext cx="1260000" cy="363113"/>
          </a:xfrm>
          <a:prstGeom prst="rect">
            <a:avLst/>
          </a:prstGeom>
        </p:spPr>
      </p:pic>
      <p:sp>
        <p:nvSpPr>
          <p:cNvPr id="7" name="xxLanguageTextBox">
            <a:extLst>
              <a:ext uri="{FF2B5EF4-FFF2-40B4-BE49-F238E27FC236}">
                <a16:creationId xmlns:a16="http://schemas.microsoft.com/office/drawing/2014/main" id="{93737304-D5E4-1443-FA6B-6AA0DC919FC1}"/>
              </a:ext>
            </a:extLst>
          </p:cNvPr>
          <p:cNvSpPr/>
          <p:nvPr userDrawn="1">
            <p:custDataLst>
              <p:tags r:id="rId29"/>
            </p:custDataLst>
          </p:nvPr>
        </p:nvSpPr>
        <p:spPr>
          <a:xfrm>
            <a:off x="0" y="0"/>
            <a:ext cx="12700" cy="1270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 err="1"/>
          </a:p>
        </p:txBody>
      </p:sp>
      <p:sp>
        <p:nvSpPr>
          <p:cNvPr id="8" name="xxLanguageTextBox">
            <a:extLst>
              <a:ext uri="{FF2B5EF4-FFF2-40B4-BE49-F238E27FC236}">
                <a16:creationId xmlns:a16="http://schemas.microsoft.com/office/drawing/2014/main" id="{BF7796C6-2974-49AC-624B-CD0625726AB7}"/>
              </a:ext>
            </a:extLst>
          </p:cNvPr>
          <p:cNvSpPr/>
          <p:nvPr userDrawn="1">
            <p:custDataLst>
              <p:tags r:id="rId30"/>
            </p:custDataLst>
          </p:nvPr>
        </p:nvSpPr>
        <p:spPr>
          <a:xfrm>
            <a:off x="0" y="0"/>
            <a:ext cx="12700" cy="1270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 err="1"/>
          </a:p>
        </p:txBody>
      </p:sp>
    </p:spTree>
    <p:extLst>
      <p:ext uri="{BB962C8B-B14F-4D97-AF65-F5344CB8AC3E}">
        <p14:creationId xmlns:p14="http://schemas.microsoft.com/office/powerpoint/2010/main" val="28641345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57" r:id="rId2"/>
    <p:sldLayoutId id="2147483649" r:id="rId3"/>
    <p:sldLayoutId id="2147483658" r:id="rId4"/>
    <p:sldLayoutId id="2147483684" r:id="rId5"/>
    <p:sldLayoutId id="2147483650" r:id="rId6"/>
    <p:sldLayoutId id="2147483656" r:id="rId7"/>
    <p:sldLayoutId id="2147483654" r:id="rId8"/>
    <p:sldLayoutId id="2147483655" r:id="rId9"/>
    <p:sldLayoutId id="2147483666" r:id="rId10"/>
    <p:sldLayoutId id="2147483665" r:id="rId11"/>
    <p:sldLayoutId id="2147483663" r:id="rId12"/>
    <p:sldLayoutId id="2147483664" r:id="rId13"/>
    <p:sldLayoutId id="2147483667" r:id="rId14"/>
    <p:sldLayoutId id="2147483668" r:id="rId15"/>
    <p:sldLayoutId id="2147483669" r:id="rId16"/>
    <p:sldLayoutId id="2147483672" r:id="rId17"/>
    <p:sldLayoutId id="2147483670" r:id="rId18"/>
    <p:sldLayoutId id="2147483671" r:id="rId19"/>
    <p:sldLayoutId id="2147483673" r:id="rId20"/>
    <p:sldLayoutId id="2147483674" r:id="rId21"/>
    <p:sldLayoutId id="2147483676" r:id="rId22"/>
    <p:sldLayoutId id="2147483678" r:id="rId23"/>
    <p:sldLayoutId id="2147483679" r:id="rId24"/>
    <p:sldLayoutId id="2147483680" r:id="rId25"/>
    <p:sldLayoutId id="2147483681" r:id="rId26"/>
    <p:sldLayoutId id="2147483677" r:id="rId27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70" userDrawn="1">
          <p15:clr>
            <a:srgbClr val="F26B43"/>
          </p15:clr>
        </p15:guide>
        <p15:guide id="4" orient="horz" pos="3362" userDrawn="1">
          <p15:clr>
            <a:srgbClr val="F26B43"/>
          </p15:clr>
        </p15:guide>
        <p15:guide id="6" orient="horz" pos="618" userDrawn="1">
          <p15:clr>
            <a:srgbClr val="F26B43"/>
          </p15:clr>
        </p15:guide>
        <p15:guide id="7" pos="7310" userDrawn="1">
          <p15:clr>
            <a:srgbClr val="F26B43"/>
          </p15:clr>
        </p15:guide>
        <p15:guide id="8" orient="horz" pos="3816" userDrawn="1">
          <p15:clr>
            <a:srgbClr val="F26B43"/>
          </p15:clr>
        </p15:guide>
        <p15:guide id="9" orient="horz" pos="4042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B0E1AED-673A-3DFE-2E94-22A14FDBB2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/>
              <a:t>Utvärdering av kyrkorådets arbete vid mandatperiodens slut</a:t>
            </a:r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4BB489A9-D634-8A12-763D-C2BE7FD7430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58092" y="2275113"/>
            <a:ext cx="7203622" cy="36018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54906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>
            <a:extLst>
              <a:ext uri="{FF2B5EF4-FFF2-40B4-BE49-F238E27FC236}">
                <a16:creationId xmlns:a16="http://schemas.microsoft.com/office/drawing/2014/main" id="{9A09D480-3AB4-E603-B1D0-A387EB86BA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3942" y="981075"/>
            <a:ext cx="9173513" cy="667616"/>
          </a:xfrm>
        </p:spPr>
        <p:txBody>
          <a:bodyPr/>
          <a:lstStyle/>
          <a:p>
            <a:r>
              <a:rPr lang="sv-SE" b="1" dirty="0"/>
              <a:t>Syfte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6599345C-965A-7C76-6ACB-5E6BDC845B7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93942" y="1925782"/>
            <a:ext cx="8165884" cy="3411393"/>
          </a:xfrm>
        </p:spPr>
        <p:txBody>
          <a:bodyPr/>
          <a:lstStyle/>
          <a:p>
            <a:pPr marL="138113" indent="-138113">
              <a:lnSpc>
                <a:spcPts val="2525"/>
              </a:lnSpc>
            </a:pPr>
            <a:r>
              <a:rPr lang="sv-SE" altLang="sv-SE" sz="2400" dirty="0"/>
              <a:t>Att som kyrkoråd få möjlighet att utvärdera arbetssätt och arbetsformer under mandatperioden.</a:t>
            </a:r>
          </a:p>
          <a:p>
            <a:pPr marL="138113" indent="-138113">
              <a:lnSpc>
                <a:spcPts val="2525"/>
              </a:lnSpc>
            </a:pPr>
            <a:endParaRPr lang="sv-SE" altLang="sv-SE" sz="2400" dirty="0"/>
          </a:p>
          <a:p>
            <a:pPr marL="138113" indent="-138113">
              <a:lnSpc>
                <a:spcPts val="2525"/>
              </a:lnSpc>
            </a:pPr>
            <a:r>
              <a:rPr lang="sv-SE" altLang="sv-SE" sz="2400" dirty="0"/>
              <a:t> Utifrån detta dra slutsatser som det kommande kyrkorådet kan ha användning av.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433886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2A6AECD-C540-B6AF-C434-F689D63EB4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931" y="480743"/>
            <a:ext cx="8165883" cy="1116012"/>
          </a:xfrm>
        </p:spPr>
        <p:txBody>
          <a:bodyPr/>
          <a:lstStyle/>
          <a:p>
            <a:r>
              <a:rPr lang="sv-SE" b="1" dirty="0"/>
              <a:t>Varför utvärdera…?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E1BD5023-0D54-0576-F76A-ADC84B9600E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sz="2400" dirty="0"/>
              <a:t>Konstruktiva motiv: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v-SE" sz="2400" dirty="0"/>
              <a:t> göra bättre bedömningar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v-SE" sz="2400" dirty="0"/>
              <a:t> skapa underlag för lärande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v-SE" sz="2400" dirty="0"/>
              <a:t> förbättra planering och beslut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v-SE" sz="2400" dirty="0"/>
              <a:t> utöva tydligare och effektivare kontroll</a:t>
            </a:r>
          </a:p>
          <a:p>
            <a:pPr marL="0" indent="0">
              <a:buNone/>
            </a:pPr>
            <a:endParaRPr lang="sv-SE" sz="2400" dirty="0"/>
          </a:p>
        </p:txBody>
      </p:sp>
    </p:spTree>
    <p:extLst>
      <p:ext uri="{BB962C8B-B14F-4D97-AF65-F5344CB8AC3E}">
        <p14:creationId xmlns:p14="http://schemas.microsoft.com/office/powerpoint/2010/main" val="26848572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97C121C-D2DE-4F37-7A11-4B8FE6E68A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3942" y="825799"/>
            <a:ext cx="8165884" cy="770087"/>
          </a:xfrm>
        </p:spPr>
        <p:txBody>
          <a:bodyPr/>
          <a:lstStyle/>
          <a:p>
            <a:r>
              <a:rPr lang="sv-SE" b="1" dirty="0"/>
              <a:t>Arbetsformer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72A66153-FDC4-E73F-9574-ACA12C99C38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93942" y="1880558"/>
            <a:ext cx="9179786" cy="3683480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sv-SE" sz="2400" dirty="0"/>
              <a:t> I anslutning till mandatperiodens sista sammanträde avsätter kyrkorådet två timmar för att utvärdera arbetet.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v-SE" sz="2400" dirty="0"/>
              <a:t> Några samtalsfrågor utgör arbetsmaterial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v-SE" sz="2400" dirty="0"/>
              <a:t> Arbetet sker i samtalsform och arbetet sammanfattas i med en enkel dokumentation som kan förmedlas till det tillträdande kyrkorådet.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v-SE" sz="2400" dirty="0"/>
              <a:t> Ordförande tillsammans med kyrkoherden leder arbetet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928626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70B33FA-B6D3-DE06-35FB-F744E0C512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5608" y="802257"/>
            <a:ext cx="8104217" cy="718568"/>
          </a:xfrm>
        </p:spPr>
        <p:txBody>
          <a:bodyPr/>
          <a:lstStyle/>
          <a:p>
            <a:r>
              <a:rPr lang="sv-SE" b="1" dirty="0"/>
              <a:t>Uppgift 1 Personliga minnen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83C3215D-D189-249A-B81D-40E2E0F0A6B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55608" y="2009956"/>
            <a:ext cx="8104218" cy="3327220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sv-SE" sz="2400" dirty="0"/>
              <a:t> Låt var och en kort berätta om hur han/hon personligen upplevt arbetet i kyrkorådet under mandatperioden! Några höjdpunkter? Några svårigheter och misslyckanden?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v-SE" sz="2400" dirty="0"/>
              <a:t> Vilka slutsatser drar ni av berättelserna?</a:t>
            </a:r>
            <a:br>
              <a:rPr lang="sv-SE" sz="2400" dirty="0"/>
            </a:br>
            <a:endParaRPr lang="sv-SE" sz="2400" dirty="0"/>
          </a:p>
        </p:txBody>
      </p:sp>
    </p:spTree>
    <p:extLst>
      <p:ext uri="{BB962C8B-B14F-4D97-AF65-F5344CB8AC3E}">
        <p14:creationId xmlns:p14="http://schemas.microsoft.com/office/powerpoint/2010/main" val="10208165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24CE79B-3E60-6A6D-3A5B-E0970CE7A1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3941" y="632874"/>
            <a:ext cx="8086965" cy="701076"/>
          </a:xfrm>
        </p:spPr>
        <p:txBody>
          <a:bodyPr/>
          <a:lstStyle/>
          <a:p>
            <a:r>
              <a:rPr lang="sv-SE" b="1" dirty="0"/>
              <a:t>Uppgift 2 Att utvärdera det egna arbetssättet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60D14A9B-2012-DF60-66EF-D86B0FAB82B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93941" y="1664898"/>
            <a:ext cx="10318474" cy="4209690"/>
          </a:xfrm>
        </p:spPr>
        <p:txBody>
          <a:bodyPr/>
          <a:lstStyle/>
          <a:p>
            <a:pPr marL="0" indent="0">
              <a:buNone/>
            </a:pPr>
            <a:r>
              <a:rPr lang="sv-SE" sz="2400" dirty="0"/>
              <a:t>Gå igenom följande teman och frågor och samtala fritt om hur ni upplevt att styrelsen fungerat i följande avseenden under mandatperioden: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v-SE" sz="2400" dirty="0"/>
              <a:t> Deltagande och fördelad aktivitet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v-SE" sz="2400" dirty="0"/>
              <a:t> Arbetsformer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v-SE" sz="2400" dirty="0"/>
              <a:t> Öppenhet och positionering</a:t>
            </a:r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839879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6C68C47-8894-7EDA-2FB9-4097E44615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3942" y="819509"/>
            <a:ext cx="10033800" cy="914400"/>
          </a:xfrm>
        </p:spPr>
        <p:txBody>
          <a:bodyPr/>
          <a:lstStyle/>
          <a:p>
            <a:r>
              <a:rPr lang="sv-SE" b="1" dirty="0"/>
              <a:t>Uppgift 3 Att utvärdera arbetsinnehållet i styrelsearbetet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3020606E-6C82-5264-2981-C576A73B1F0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93942" y="2078966"/>
            <a:ext cx="8165884" cy="3258209"/>
          </a:xfrm>
        </p:spPr>
        <p:txBody>
          <a:bodyPr/>
          <a:lstStyle/>
          <a:p>
            <a:pPr marL="0" indent="0">
              <a:buNone/>
            </a:pPr>
            <a:r>
              <a:rPr lang="sv-SE" sz="2400" dirty="0"/>
              <a:t>Gå igenom följande teman och frågor och samtala fritt om hur ni upplevt att styrelsen fungerat i följande avseenden under mandatperioden: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v-SE" sz="2400" dirty="0"/>
              <a:t> Huvudområden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v-SE" sz="2400" dirty="0"/>
              <a:t> Målformuleringar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v-SE" sz="2400" dirty="0"/>
              <a:t> Uppföljning och avrapportering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v-SE" sz="2400" dirty="0"/>
              <a:t> Delegering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8856178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AB9490B-4B8D-1AFA-C174-A2A01CDE8C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/>
              <a:t>Uppgift 4 Att sammanfatta lärandet under mandatperioden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1EF35835-059A-EAB2-B4E7-A112D7C2076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sv-SE" sz="2400" dirty="0"/>
              <a:t> Sammanfatta samtalen under uppgifterna ett till tre och formulera ett ”testamente” med lärdomar och erfarenheter som ni vill lämna till den nya styrelsen.</a:t>
            </a:r>
          </a:p>
        </p:txBody>
      </p:sp>
    </p:spTree>
    <p:extLst>
      <p:ext uri="{BB962C8B-B14F-4D97-AF65-F5344CB8AC3E}">
        <p14:creationId xmlns:p14="http://schemas.microsoft.com/office/powerpoint/2010/main" val="33200559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innehåll 4">
            <a:extLst>
              <a:ext uri="{FF2B5EF4-FFF2-40B4-BE49-F238E27FC236}">
                <a16:creationId xmlns:a16="http://schemas.microsoft.com/office/drawing/2014/main" id="{4426CEC8-B2CC-769D-C155-3C4F34B24407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460076" y="750498"/>
            <a:ext cx="5207479" cy="5581291"/>
          </a:xfrm>
        </p:spPr>
        <p:txBody>
          <a:bodyPr>
            <a:normAutofit fontScale="85000" lnSpcReduction="20000"/>
          </a:bodyPr>
          <a:lstStyle/>
          <a:p>
            <a:r>
              <a:rPr lang="en-US" sz="2800" dirty="0">
                <a:solidFill>
                  <a:schemeClr val="tx1"/>
                </a:solidFill>
              </a:rPr>
              <a:t>“</a:t>
            </a:r>
            <a:r>
              <a:rPr lang="en-US" sz="2600" dirty="0">
                <a:solidFill>
                  <a:schemeClr val="tx1"/>
                </a:solidFill>
              </a:rPr>
              <a:t>Organizational learning occurs when individuals within an organization experience a problem, inquire into it, and modify their behavior as a result.” </a:t>
            </a:r>
          </a:p>
          <a:p>
            <a:br>
              <a:rPr lang="en-US" sz="2600" dirty="0"/>
            </a:br>
            <a:r>
              <a:rPr lang="en-US" sz="2600" dirty="0"/>
              <a:t>(Chris Argyris: Teaching Smart People How to Learn)</a:t>
            </a:r>
            <a:br>
              <a:rPr lang="en-US" sz="2600" dirty="0"/>
            </a:br>
            <a:endParaRPr lang="en-US" sz="2600" dirty="0"/>
          </a:p>
          <a:p>
            <a:br>
              <a:rPr lang="en-US" sz="3500" dirty="0"/>
            </a:br>
            <a:r>
              <a:rPr lang="sv-SE" sz="2400" dirty="0">
                <a:solidFill>
                  <a:schemeClr val="tx1"/>
                </a:solidFill>
              </a:rPr>
              <a:t>"Organisatoriskt lärande sker när individer inom en organisation upplever ett problem, undersöker det och förändrar sitt beteende som ett resultat.”</a:t>
            </a:r>
          </a:p>
          <a:p>
            <a:r>
              <a:rPr lang="sv-SE" sz="2400" dirty="0"/>
              <a:t>(svensk översättning)</a:t>
            </a:r>
          </a:p>
          <a:p>
            <a:endParaRPr lang="sv-SE" dirty="0"/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30C63E25-252A-616E-52FA-1FDF79D9850A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6096000" y="474453"/>
            <a:ext cx="5635924" cy="6150633"/>
          </a:xfrm>
        </p:spPr>
        <p:txBody>
          <a:bodyPr>
            <a:noAutofit/>
          </a:bodyPr>
          <a:lstStyle/>
          <a:p>
            <a:r>
              <a:rPr lang="en-US" sz="2200" dirty="0">
                <a:solidFill>
                  <a:schemeClr val="tx1"/>
                </a:solidFill>
              </a:rPr>
              <a:t>“The organizations that will truly excel in the future will be the organizations that discover how to tap people’s commitment and capacity to learn at all levels in an organization.” </a:t>
            </a:r>
          </a:p>
          <a:p>
            <a:r>
              <a:rPr lang="en-US" sz="2200" dirty="0"/>
              <a:t>(Peter Senge: The Fifth Discipline)</a:t>
            </a:r>
          </a:p>
          <a:p>
            <a:br>
              <a:rPr lang="en-US" sz="2200" dirty="0"/>
            </a:br>
            <a:r>
              <a:rPr lang="sv-SE" sz="2200" dirty="0">
                <a:solidFill>
                  <a:schemeClr val="tx1"/>
                </a:solidFill>
              </a:rPr>
              <a:t>"De organisationer som verkligen kommer att lyckas i framtiden är de som lär sig att frigöra människors engagemang och förmåga att lära på alla nivåer i organisationen.”</a:t>
            </a:r>
          </a:p>
          <a:p>
            <a:r>
              <a:rPr lang="sv-SE" sz="2200" dirty="0"/>
              <a:t>(svensk översättning)</a:t>
            </a:r>
          </a:p>
        </p:txBody>
      </p:sp>
    </p:spTree>
    <p:extLst>
      <p:ext uri="{BB962C8B-B14F-4D97-AF65-F5344CB8AC3E}">
        <p14:creationId xmlns:p14="http://schemas.microsoft.com/office/powerpoint/2010/main" val="302599536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AG_LANGUAGETEXTBOX" val="Sv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AG_LANGUAGETEXTBOX" val="Sv"/>
</p:tagLst>
</file>

<file path=ppt/theme/theme1.xml><?xml version="1.0" encoding="utf-8"?>
<a:theme xmlns:a="http://schemas.openxmlformats.org/drawingml/2006/main" name="Svenska kyrkan">
  <a:themeElements>
    <a:clrScheme name="Svenska Kyrkan">
      <a:dk1>
        <a:sysClr val="windowText" lastClr="000000"/>
      </a:dk1>
      <a:lt1>
        <a:sysClr val="window" lastClr="FFFFFF"/>
      </a:lt1>
      <a:dk2>
        <a:srgbClr val="BC8E4C"/>
      </a:dk2>
      <a:lt2>
        <a:srgbClr val="FFEBE1"/>
      </a:lt2>
      <a:accent1>
        <a:srgbClr val="7D0037"/>
      </a:accent1>
      <a:accent2>
        <a:srgbClr val="FF785A"/>
      </a:accent2>
      <a:accent3>
        <a:srgbClr val="FFC3AA"/>
      </a:accent3>
      <a:accent4>
        <a:srgbClr val="9B87FF"/>
      </a:accent4>
      <a:accent5>
        <a:srgbClr val="00554B"/>
      </a:accent5>
      <a:accent6>
        <a:srgbClr val="28A88E"/>
      </a:accent6>
      <a:hlink>
        <a:srgbClr val="000000"/>
      </a:hlink>
      <a:folHlink>
        <a:srgbClr val="000000"/>
      </a:folHlink>
    </a:clrScheme>
    <a:fontScheme name="Svenska Kyrka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dirty="0" err="1" smtClean="0"/>
        </a:defPPr>
      </a:lstStyle>
      <a:style>
        <a:lnRef idx="2">
          <a:schemeClr val="accent1">
            <a:shade val="15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none" rtlCol="0">
        <a:spAutoFit/>
      </a:bodyPr>
      <a:lstStyle>
        <a:defPPr algn="l">
          <a:defRPr sz="22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Svk presentationsmall 2024 korr logo.potx" id="{75D9505F-BDCD-4F61-96C7-2BCC3A771AEA}" vid="{FE585008-AD85-4569-889B-A37336F5BDEE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fe6b287a-5423-4cca-8347-c7dd45e7956f">
      <Terms xmlns="http://schemas.microsoft.com/office/infopath/2007/PartnerControls"/>
    </lcf76f155ced4ddcb4097134ff3c332f>
    <TaxCatchAll xmlns="89ebec27-af09-45ac-9b77-ef0abac691e2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B46B98B68CD9D540800B4BBE0F7EEBAB" ma:contentTypeVersion="14" ma:contentTypeDescription="Skapa ett nytt dokument." ma:contentTypeScope="" ma:versionID="f0a432417b4dc752049411b1f5075d79">
  <xsd:schema xmlns:xsd="http://www.w3.org/2001/XMLSchema" xmlns:xs="http://www.w3.org/2001/XMLSchema" xmlns:p="http://schemas.microsoft.com/office/2006/metadata/properties" xmlns:ns2="fe6b287a-5423-4cca-8347-c7dd45e7956f" xmlns:ns3="89ebec27-af09-45ac-9b77-ef0abac691e2" targetNamespace="http://schemas.microsoft.com/office/2006/metadata/properties" ma:root="true" ma:fieldsID="c0196f386804eb27422c46c33509ad37" ns2:_="" ns3:_="">
    <xsd:import namespace="fe6b287a-5423-4cca-8347-c7dd45e7956f"/>
    <xsd:import namespace="89ebec27-af09-45ac-9b77-ef0abac691e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e6b287a-5423-4cca-8347-c7dd45e7956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7" nillable="true" ma:taxonomy="true" ma:internalName="lcf76f155ced4ddcb4097134ff3c332f" ma:taxonomyFieldName="MediaServiceImageTags" ma:displayName="Bildmarkeringar" ma:readOnly="false" ma:fieldId="{5cf76f15-5ced-4ddc-b409-7134ff3c332f}" ma:taxonomyMulti="true" ma:sspId="80d1b4eb-8425-4edd-a146-3efda088a20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9" nillable="true" ma:displayName="MediaServiceDateTaken" ma:internalName="MediaServiceDateTaken" ma:readOnly="true">
      <xsd:simpleType>
        <xsd:restriction base="dms:Text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9ebec27-af09-45ac-9b77-ef0abac691e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  <xsd:element name="TaxCatchAll" ma:index="18" nillable="true" ma:displayName="Taxonomy Catch All Column" ma:hidden="true" ma:list="{cfd36ee2-5717-4294-af64-7e40113d5f39}" ma:internalName="TaxCatchAll" ma:showField="CatchAllData" ma:web="89ebec27-af09-45ac-9b77-ef0abac691e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CC34552-1232-430A-BF30-1D21617A96B2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4CBC1860-6559-48E8-8BC7-CBFF97160EC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EC776E0-CD0B-455D-84CE-067BBCA51D16}"/>
</file>

<file path=docMetadata/LabelInfo.xml><?xml version="1.0" encoding="utf-8"?>
<clbl:labelList xmlns:clbl="http://schemas.microsoft.com/office/2020/mipLabelMetadata">
  <clbl:label id="{f0785fb4-7cd3-40c0-8122-f25147720244}" enabled="1" method="Standard" siteId="{3619ea90-fa6e-40bf-aa11-2d4a18ad7689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Svk presentationsmall 2024</Template>
  <TotalTime>6035</TotalTime>
  <Words>407</Words>
  <Application>Microsoft Office PowerPoint</Application>
  <PresentationFormat>Bredbild</PresentationFormat>
  <Paragraphs>42</Paragraphs>
  <Slides>9</Slides>
  <Notes>2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9</vt:i4>
      </vt:variant>
    </vt:vector>
  </HeadingPairs>
  <TitlesOfParts>
    <vt:vector size="13" baseType="lpstr">
      <vt:lpstr>Arial</vt:lpstr>
      <vt:lpstr>Calibri</vt:lpstr>
      <vt:lpstr>Wingdings</vt:lpstr>
      <vt:lpstr>Svenska kyrkan</vt:lpstr>
      <vt:lpstr>Utvärdering av kyrkorådets arbete vid mandatperiodens slut</vt:lpstr>
      <vt:lpstr>Syfte</vt:lpstr>
      <vt:lpstr>Varför utvärdera…?</vt:lpstr>
      <vt:lpstr>Arbetsformer</vt:lpstr>
      <vt:lpstr>Uppgift 1 Personliga minnen</vt:lpstr>
      <vt:lpstr>Uppgift 2 Att utvärdera det egna arbetssättet</vt:lpstr>
      <vt:lpstr>Uppgift 3 Att utvärdera arbetsinnehållet i styrelsearbetet</vt:lpstr>
      <vt:lpstr>Uppgift 4 Att sammanfatta lärandet under mandatperioden</vt:lpstr>
      <vt:lpstr>PowerPoint-presentation</vt:lpstr>
    </vt:vector>
  </TitlesOfParts>
  <Company>Svenska Kyrkan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Alexandra Cimbritz</dc:creator>
  <cp:lastModifiedBy>Alexandra Cimbritz</cp:lastModifiedBy>
  <cp:revision>2</cp:revision>
  <dcterms:created xsi:type="dcterms:W3CDTF">2024-08-28T12:29:38Z</dcterms:created>
  <dcterms:modified xsi:type="dcterms:W3CDTF">2025-08-13T12:13:21Z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0x010100B46B98B68CD9D540800B4BBE0F7EEBAB</vt:lpwstr>
  </property>
</Properties>
</file>